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5" r:id="rId3"/>
    <p:sldId id="354" r:id="rId4"/>
    <p:sldId id="328" r:id="rId5"/>
    <p:sldId id="330" r:id="rId6"/>
    <p:sldId id="329" r:id="rId7"/>
    <p:sldId id="331" r:id="rId8"/>
    <p:sldId id="318" r:id="rId9"/>
    <p:sldId id="295" r:id="rId10"/>
    <p:sldId id="319" r:id="rId11"/>
    <p:sldId id="356" r:id="rId12"/>
    <p:sldId id="332" r:id="rId13"/>
    <p:sldId id="338" r:id="rId14"/>
    <p:sldId id="357" r:id="rId15"/>
    <p:sldId id="286" r:id="rId16"/>
    <p:sldId id="342" r:id="rId17"/>
    <p:sldId id="343" r:id="rId18"/>
    <p:sldId id="358" r:id="rId19"/>
    <p:sldId id="359" r:id="rId20"/>
    <p:sldId id="349" r:id="rId21"/>
    <p:sldId id="345" r:id="rId22"/>
    <p:sldId id="350" r:id="rId23"/>
    <p:sldId id="351" r:id="rId24"/>
    <p:sldId id="352" r:id="rId25"/>
    <p:sldId id="333" r:id="rId26"/>
    <p:sldId id="334" r:id="rId27"/>
    <p:sldId id="335" r:id="rId28"/>
    <p:sldId id="346" r:id="rId29"/>
    <p:sldId id="348" r:id="rId30"/>
    <p:sldId id="347" r:id="rId31"/>
    <p:sldId id="35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E04"/>
    <a:srgbClr val="F50006"/>
    <a:srgbClr val="1D84FF"/>
    <a:srgbClr val="6DA8FF"/>
    <a:srgbClr val="0099FF"/>
    <a:srgbClr val="FBB900"/>
    <a:srgbClr val="00A3E0"/>
    <a:srgbClr val="007DB8"/>
    <a:srgbClr val="00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3" autoAdjust="0"/>
    <p:restoredTop sz="78928" autoAdjust="0"/>
  </p:normalViewPr>
  <p:slideViewPr>
    <p:cSldViewPr snapToGrid="0" snapToObjects="1">
      <p:cViewPr varScale="1">
        <p:scale>
          <a:sx n="90" d="100"/>
          <a:sy n="90" d="100"/>
        </p:scale>
        <p:origin x="15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eland Wasmann" userId="e332bf8f-a55b-492c-be38-def4b88f1f42" providerId="ADAL" clId="{7B9FC90A-1A88-4F85-BEA0-9083B8CE56D1}"/>
    <pc:docChg chg="undo redo custSel addSld delSld modSld sldOrd modMainMaster modNotesMaster">
      <pc:chgData name="Roeland Wasmann" userId="e332bf8f-a55b-492c-be38-def4b88f1f42" providerId="ADAL" clId="{7B9FC90A-1A88-4F85-BEA0-9083B8CE56D1}" dt="2021-06-01T13:58:35.665" v="3854" actId="20577"/>
      <pc:docMkLst>
        <pc:docMk/>
      </pc:docMkLst>
      <pc:sldChg chg="addSp delSp modSp mod modNotes modNotesTx">
        <pc:chgData name="Roeland Wasmann" userId="e332bf8f-a55b-492c-be38-def4b88f1f42" providerId="ADAL" clId="{7B9FC90A-1A88-4F85-BEA0-9083B8CE56D1}" dt="2021-06-01T13:48:31.110" v="3815" actId="1035"/>
        <pc:sldMkLst>
          <pc:docMk/>
          <pc:sldMk cId="1982469204" sldId="256"/>
        </pc:sldMkLst>
        <pc:spChg chg="mod">
          <ac:chgData name="Roeland Wasmann" userId="e332bf8f-a55b-492c-be38-def4b88f1f42" providerId="ADAL" clId="{7B9FC90A-1A88-4F85-BEA0-9083B8CE56D1}" dt="2021-06-01T13:48:31.110" v="3815" actId="1035"/>
          <ac:spMkLst>
            <pc:docMk/>
            <pc:sldMk cId="1982469204" sldId="256"/>
            <ac:spMk id="4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6-01T13:47:09.925" v="3701" actId="14100"/>
          <ac:spMkLst>
            <pc:docMk/>
            <pc:sldMk cId="1982469204" sldId="256"/>
            <ac:spMk id="5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6-01T13:48:31.110" v="3815" actId="1035"/>
          <ac:spMkLst>
            <pc:docMk/>
            <pc:sldMk cId="1982469204" sldId="256"/>
            <ac:spMk id="7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6-01T13:48:31.110" v="3815" actId="1035"/>
          <ac:spMkLst>
            <pc:docMk/>
            <pc:sldMk cId="1982469204" sldId="256"/>
            <ac:spMk id="10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6-01T13:48:31.110" v="3815" actId="1035"/>
          <ac:spMkLst>
            <pc:docMk/>
            <pc:sldMk cId="1982469204" sldId="256"/>
            <ac:spMk id="11" creationId="{00000000-0000-0000-0000-000000000000}"/>
          </ac:spMkLst>
        </pc:spChg>
        <pc:grpChg chg="add del mod">
          <ac:chgData name="Roeland Wasmann" userId="e332bf8f-a55b-492c-be38-def4b88f1f42" providerId="ADAL" clId="{7B9FC90A-1A88-4F85-BEA0-9083B8CE56D1}" dt="2021-05-31T14:08:54.637" v="46" actId="478"/>
          <ac:grpSpMkLst>
            <pc:docMk/>
            <pc:sldMk cId="1982469204" sldId="256"/>
            <ac:grpSpMk id="2" creationId="{C3CEE7AB-106C-4E46-80CF-C8651E69B320}"/>
          </ac:grpSpMkLst>
        </pc:grpChg>
        <pc:picChg chg="del mod">
          <ac:chgData name="Roeland Wasmann" userId="e332bf8f-a55b-492c-be38-def4b88f1f42" providerId="ADAL" clId="{7B9FC90A-1A88-4F85-BEA0-9083B8CE56D1}" dt="2021-05-31T14:08:53.119" v="45" actId="478"/>
          <ac:picMkLst>
            <pc:docMk/>
            <pc:sldMk cId="1982469204" sldId="256"/>
            <ac:picMk id="8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07:00.074" v="2" actId="164"/>
          <ac:picMkLst>
            <pc:docMk/>
            <pc:sldMk cId="1982469204" sldId="256"/>
            <ac:picMk id="9" creationId="{00000000-0000-0000-0000-000000000000}"/>
          </ac:picMkLst>
        </pc:picChg>
        <pc:picChg chg="add mod">
          <ac:chgData name="Roeland Wasmann" userId="e332bf8f-a55b-492c-be38-def4b88f1f42" providerId="ADAL" clId="{7B9FC90A-1A88-4F85-BEA0-9083B8CE56D1}" dt="2021-05-31T14:07:07.752" v="29" actId="1038"/>
          <ac:picMkLst>
            <pc:docMk/>
            <pc:sldMk cId="1982469204" sldId="256"/>
            <ac:picMk id="12" creationId="{E062E025-FA2E-46A1-9192-FC2E65F38DDC}"/>
          </ac:picMkLst>
        </pc:picChg>
      </pc:sldChg>
      <pc:sldChg chg="addSp delSp modSp del mod">
        <pc:chgData name="Roeland Wasmann" userId="e332bf8f-a55b-492c-be38-def4b88f1f42" providerId="ADAL" clId="{7B9FC90A-1A88-4F85-BEA0-9083B8CE56D1}" dt="2021-05-31T15:56:43.593" v="1546" actId="47"/>
        <pc:sldMkLst>
          <pc:docMk/>
          <pc:sldMk cId="1624228158" sldId="258"/>
        </pc:sldMkLst>
        <pc:spChg chg="del mod">
          <ac:chgData name="Roeland Wasmann" userId="e332bf8f-a55b-492c-be38-def4b88f1f42" providerId="ADAL" clId="{7B9FC90A-1A88-4F85-BEA0-9083B8CE56D1}" dt="2021-05-31T15:56:19.329" v="1535" actId="478"/>
          <ac:spMkLst>
            <pc:docMk/>
            <pc:sldMk cId="1624228158" sldId="258"/>
            <ac:spMk id="5" creationId="{5DC93FCD-B86D-4742-95FC-9DC1611C81B2}"/>
          </ac:spMkLst>
        </pc:spChg>
        <pc:spChg chg="del mod">
          <ac:chgData name="Roeland Wasmann" userId="e332bf8f-a55b-492c-be38-def4b88f1f42" providerId="ADAL" clId="{7B9FC90A-1A88-4F85-BEA0-9083B8CE56D1}" dt="2021-05-31T15:56:29.137" v="1539" actId="478"/>
          <ac:spMkLst>
            <pc:docMk/>
            <pc:sldMk cId="1624228158" sldId="258"/>
            <ac:spMk id="7" creationId="{B1F6E155-68CB-4118-97DE-AE81F8A2A546}"/>
          </ac:spMkLst>
        </pc:spChg>
        <pc:spChg chg="add mod">
          <ac:chgData name="Roeland Wasmann" userId="e332bf8f-a55b-492c-be38-def4b88f1f42" providerId="ADAL" clId="{7B9FC90A-1A88-4F85-BEA0-9083B8CE56D1}" dt="2021-05-31T15:56:20.172" v="1536" actId="478"/>
          <ac:spMkLst>
            <pc:docMk/>
            <pc:sldMk cId="1624228158" sldId="258"/>
            <ac:spMk id="11" creationId="{CCA0E045-8E98-4693-9147-910602F42F26}"/>
          </ac:spMkLst>
        </pc:spChg>
        <pc:picChg chg="del mod">
          <ac:chgData name="Roeland Wasmann" userId="e332bf8f-a55b-492c-be38-def4b88f1f42" providerId="ADAL" clId="{7B9FC90A-1A88-4F85-BEA0-9083B8CE56D1}" dt="2021-05-31T15:56:20.172" v="1536" actId="478"/>
          <ac:picMkLst>
            <pc:docMk/>
            <pc:sldMk cId="1624228158" sldId="258"/>
            <ac:picMk id="4" creationId="{0997088C-768E-4FB3-B167-D69450AB8CE8}"/>
          </ac:picMkLst>
        </pc:picChg>
        <pc:picChg chg="del mod">
          <ac:chgData name="Roeland Wasmann" userId="e332bf8f-a55b-492c-be38-def4b88f1f42" providerId="ADAL" clId="{7B9FC90A-1A88-4F85-BEA0-9083B8CE56D1}" dt="2021-05-31T15:19:57.190" v="979" actId="478"/>
          <ac:picMkLst>
            <pc:docMk/>
            <pc:sldMk cId="1624228158" sldId="258"/>
            <ac:picMk id="6" creationId="{00000000-0000-0000-0000-000000000000}"/>
          </ac:picMkLst>
        </pc:picChg>
        <pc:picChg chg="add del mod">
          <ac:chgData name="Roeland Wasmann" userId="e332bf8f-a55b-492c-be38-def4b88f1f42" providerId="ADAL" clId="{7B9FC90A-1A88-4F85-BEA0-9083B8CE56D1}" dt="2021-05-31T15:56:41.006" v="1544" actId="21"/>
          <ac:picMkLst>
            <pc:docMk/>
            <pc:sldMk cId="1624228158" sldId="258"/>
            <ac:picMk id="9" creationId="{E9F9F532-5BB1-4A03-805E-A7E638C9F590}"/>
          </ac:picMkLst>
        </pc:picChg>
      </pc:sldChg>
      <pc:sldChg chg="delSp del mod">
        <pc:chgData name="Roeland Wasmann" userId="e332bf8f-a55b-492c-be38-def4b88f1f42" providerId="ADAL" clId="{7B9FC90A-1A88-4F85-BEA0-9083B8CE56D1}" dt="2021-05-31T14:09:08.165" v="48" actId="47"/>
        <pc:sldMkLst>
          <pc:docMk/>
          <pc:sldMk cId="762468599" sldId="260"/>
        </pc:sldMkLst>
        <pc:picChg chg="del">
          <ac:chgData name="Roeland Wasmann" userId="e332bf8f-a55b-492c-be38-def4b88f1f42" providerId="ADAL" clId="{7B9FC90A-1A88-4F85-BEA0-9083B8CE56D1}" dt="2021-05-31T14:09:03.744" v="47" actId="478"/>
          <ac:picMkLst>
            <pc:docMk/>
            <pc:sldMk cId="762468599" sldId="260"/>
            <ac:picMk id="8" creationId="{00000000-0000-0000-0000-000000000000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3163806450" sldId="268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163806450" sldId="268"/>
            <ac:spMk id="6" creationId="{00000000-0000-0000-0000-000000000000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163806450" sldId="268"/>
            <ac:picMk id="4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163806450" sldId="268"/>
            <ac:picMk id="7" creationId="{00000000-0000-0000-0000-000000000000}"/>
          </ac:picMkLst>
        </pc:picChg>
      </pc:sldChg>
      <pc:sldChg chg="modSp del">
        <pc:chgData name="Roeland Wasmann" userId="e332bf8f-a55b-492c-be38-def4b88f1f42" providerId="ADAL" clId="{7B9FC90A-1A88-4F85-BEA0-9083B8CE56D1}" dt="2021-05-31T16:06:53.974" v="1888" actId="47"/>
        <pc:sldMkLst>
          <pc:docMk/>
          <pc:sldMk cId="1444915607" sldId="269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444915607" sldId="269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444915607" sldId="269"/>
            <ac:spMk id="8" creationId="{B93A6B46-9797-4020-BF27-0A6F0BBB9EC4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444915607" sldId="269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444915607" sldId="269"/>
            <ac:picMk id="1026" creationId="{BEED831E-C85C-41D6-B097-4445E565C49C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444915607" sldId="269"/>
            <ac:picMk id="1028" creationId="{18A9B29B-E739-4245-AEB1-8F6C6B2C185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444915607" sldId="269"/>
            <ac:picMk id="1032" creationId="{D7E4F77D-DDDC-4B23-9EAE-B6DC8FC6C43E}"/>
          </ac:picMkLst>
        </pc:picChg>
      </pc:sldChg>
      <pc:sldChg chg="addSp delSp modSp del mod">
        <pc:chgData name="Roeland Wasmann" userId="e332bf8f-a55b-492c-be38-def4b88f1f42" providerId="ADAL" clId="{7B9FC90A-1A88-4F85-BEA0-9083B8CE56D1}" dt="2021-05-31T16:08:42.109" v="1945" actId="47"/>
        <pc:sldMkLst>
          <pc:docMk/>
          <pc:sldMk cId="1210523148" sldId="270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210523148" sldId="270"/>
            <ac:spMk id="2" creationId="{7F1497C5-9067-4598-ABCE-739B0D41FE6D}"/>
          </ac:spMkLst>
        </pc:spChg>
        <pc:spChg chg="mod">
          <ac:chgData name="Roeland Wasmann" userId="e332bf8f-a55b-492c-be38-def4b88f1f42" providerId="ADAL" clId="{7B9FC90A-1A88-4F85-BEA0-9083B8CE56D1}" dt="2021-05-31T16:07:26.782" v="1902" actId="20577"/>
          <ac:spMkLst>
            <pc:docMk/>
            <pc:sldMk cId="1210523148" sldId="270"/>
            <ac:spMk id="3" creationId="{A99E67C4-6690-47F4-8C09-EF16315B66F3}"/>
          </ac:spMkLst>
        </pc:spChg>
        <pc:spChg chg="add del mod">
          <ac:chgData name="Roeland Wasmann" userId="e332bf8f-a55b-492c-be38-def4b88f1f42" providerId="ADAL" clId="{7B9FC90A-1A88-4F85-BEA0-9083B8CE56D1}" dt="2021-05-31T16:08:02.444" v="1935" actId="21"/>
          <ac:spMkLst>
            <pc:docMk/>
            <pc:sldMk cId="1210523148" sldId="270"/>
            <ac:spMk id="7" creationId="{B1F6E155-68CB-4118-97DE-AE81F8A2A546}"/>
          </ac:spMkLst>
        </pc:spChg>
        <pc:spChg chg="del mod">
          <ac:chgData name="Roeland Wasmann" userId="e332bf8f-a55b-492c-be38-def4b88f1f42" providerId="ADAL" clId="{7B9FC90A-1A88-4F85-BEA0-9083B8CE56D1}" dt="2021-05-31T16:07:20.770" v="1892"/>
          <ac:spMkLst>
            <pc:docMk/>
            <pc:sldMk cId="1210523148" sldId="270"/>
            <ac:spMk id="9" creationId="{ABC8CD65-3BCD-439F-96FB-4AB14253D630}"/>
          </ac:spMkLst>
        </pc:spChg>
        <pc:picChg chg="del mod">
          <ac:chgData name="Roeland Wasmann" userId="e332bf8f-a55b-492c-be38-def4b88f1f42" providerId="ADAL" clId="{7B9FC90A-1A88-4F85-BEA0-9083B8CE56D1}" dt="2021-05-31T16:07:11.405" v="1889" actId="478"/>
          <ac:picMkLst>
            <pc:docMk/>
            <pc:sldMk cId="1210523148" sldId="270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210523148" sldId="270"/>
            <ac:picMk id="2050" creationId="{FF6C396B-8D21-43CD-B032-EF62AAC10CD0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4103064746" sldId="271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103064746" sldId="271"/>
            <ac:spMk id="2" creationId="{D1FB5012-A33C-4973-97F5-59C6D38F386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103064746" sldId="271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103064746" sldId="271"/>
            <ac:spMk id="9" creationId="{ABC8CD65-3BCD-439F-96FB-4AB14253D63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103064746" sldId="271"/>
            <ac:spMk id="11" creationId="{A96EBFB3-A19E-4635-8766-A0C2DE642069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103064746" sldId="271"/>
            <ac:spMk id="12" creationId="{341FCE6B-1C78-42F3-AA76-4EA104DCEF56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4103064746" sldId="271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4103064746" sldId="271"/>
            <ac:picMk id="1026" creationId="{E96C98A5-DC60-4956-86B8-FA2C67360FB2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3289474617" sldId="272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89474617" sldId="272"/>
            <ac:spMk id="3" creationId="{B58FE467-C60F-4D0C-9D9F-80297D1A744C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89474617" sldId="272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89474617" sldId="272"/>
            <ac:spMk id="9" creationId="{ABC8CD65-3BCD-439F-96FB-4AB14253D63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89474617" sldId="272"/>
            <ac:spMk id="17" creationId="{F0438DBE-6643-4A7E-9139-C883F7302D34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4" creationId="{07ABAF6B-5DCA-4E5A-B43F-15BF3C18F61E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5" creationId="{8A3012F4-730E-438B-93C8-1A0BC46932D3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11" creationId="{9A7D4DA3-44EB-4A3A-9AF3-9C96D476378D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13" creationId="{BD208116-D8A8-44E6-8424-CA12F96012F6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14" creationId="{26248ADB-02D1-4050-85B8-9540363D3914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15" creationId="{44B49945-AF12-4D6A-820C-ECDE0AEEFCAF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3289474617" sldId="272"/>
            <ac:picMk id="16" creationId="{1A250A99-CA26-4600-935A-F860D8CBEC20}"/>
          </ac:picMkLst>
        </pc:picChg>
      </pc:sldChg>
      <pc:sldChg chg="modSp del modNotes">
        <pc:chgData name="Roeland Wasmann" userId="e332bf8f-a55b-492c-be38-def4b88f1f42" providerId="ADAL" clId="{7B9FC90A-1A88-4F85-BEA0-9083B8CE56D1}" dt="2021-05-31T16:10:17.430" v="1973" actId="47"/>
        <pc:sldMkLst>
          <pc:docMk/>
          <pc:sldMk cId="2600160411" sldId="273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600160411" sldId="273"/>
            <ac:spMk id="3" creationId="{B58FE467-C60F-4D0C-9D9F-80297D1A744C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600160411" sldId="273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600160411" sldId="273"/>
            <ac:spMk id="9" creationId="{ABC8CD65-3BCD-439F-96FB-4AB14253D630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2600160411" sldId="273"/>
            <ac:picMk id="6" creationId="{00000000-0000-0000-0000-000000000000}"/>
          </ac:picMkLst>
        </pc:picChg>
      </pc:sldChg>
      <pc:sldChg chg="delSp modSp add del mod setBg delAnim">
        <pc:chgData name="Roeland Wasmann" userId="e332bf8f-a55b-492c-be38-def4b88f1f42" providerId="ADAL" clId="{7B9FC90A-1A88-4F85-BEA0-9083B8CE56D1}" dt="2021-05-31T15:24:42.643" v="1066" actId="47"/>
        <pc:sldMkLst>
          <pc:docMk/>
          <pc:sldMk cId="1530690999" sldId="280"/>
        </pc:sldMkLst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5" creationId="{CC1351D4-909C-4B7B-9193-BB70D396AE2F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11" creationId="{CBE7286E-4563-45C6-A425-DC6122B586DA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32" creationId="{C0D0473E-195E-4E51-9B07-A0BB84FACCCC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33" creationId="{D0ED63C3-314E-48AB-8311-C4105AA86054}"/>
          </ac:spMkLst>
        </pc:spChg>
        <pc:spChg chg="del">
          <ac:chgData name="Roeland Wasmann" userId="e332bf8f-a55b-492c-be38-def4b88f1f42" providerId="ADAL" clId="{7B9FC90A-1A88-4F85-BEA0-9083B8CE56D1}" dt="2021-05-31T15:22:26.078" v="1013" actId="478"/>
          <ac:spMkLst>
            <pc:docMk/>
            <pc:sldMk cId="1530690999" sldId="280"/>
            <ac:spMk id="34" creationId="{7C63D99C-7E8F-4097-A97F-A35A56288B9C}"/>
          </ac:spMkLst>
        </pc:spChg>
        <pc:spChg chg="del">
          <ac:chgData name="Roeland Wasmann" userId="e332bf8f-a55b-492c-be38-def4b88f1f42" providerId="ADAL" clId="{7B9FC90A-1A88-4F85-BEA0-9083B8CE56D1}" dt="2021-05-31T15:22:24.374" v="1012" actId="478"/>
          <ac:spMkLst>
            <pc:docMk/>
            <pc:sldMk cId="1530690999" sldId="280"/>
            <ac:spMk id="35" creationId="{E89CE559-5394-445B-A5AC-186E17AF089A}"/>
          </ac:spMkLst>
        </pc:spChg>
        <pc:spChg chg="del mod">
          <ac:chgData name="Roeland Wasmann" userId="e332bf8f-a55b-492c-be38-def4b88f1f42" providerId="ADAL" clId="{7B9FC90A-1A88-4F85-BEA0-9083B8CE56D1}" dt="2021-05-31T15:22:22.123" v="1011" actId="478"/>
          <ac:spMkLst>
            <pc:docMk/>
            <pc:sldMk cId="1530690999" sldId="280"/>
            <ac:spMk id="36" creationId="{B926CF8C-22E3-4CDD-8A3E-705751F4894D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39" creationId="{F360E9A1-8800-4031-907C-17648AD456DF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43" creationId="{EC1F2F9B-23DC-499D-9636-9BDE5B348AD5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57" creationId="{A46BD47C-8FDC-4C21-BA84-B6CE0BF4A643}"/>
          </ac:spMkLst>
        </pc:spChg>
        <pc:spChg chg="del">
          <ac:chgData name="Roeland Wasmann" userId="e332bf8f-a55b-492c-be38-def4b88f1f42" providerId="ADAL" clId="{7B9FC90A-1A88-4F85-BEA0-9083B8CE56D1}" dt="2021-05-31T15:22:18.131" v="1009" actId="478"/>
          <ac:spMkLst>
            <pc:docMk/>
            <pc:sldMk cId="1530690999" sldId="280"/>
            <ac:spMk id="70" creationId="{AD003C5D-9984-4E1E-8833-0324799C6419}"/>
          </ac:spMkLst>
        </pc:spChg>
        <pc:spChg chg="del">
          <ac:chgData name="Roeland Wasmann" userId="e332bf8f-a55b-492c-be38-def4b88f1f42" providerId="ADAL" clId="{7B9FC90A-1A88-4F85-BEA0-9083B8CE56D1}" dt="2021-05-31T15:22:16.058" v="1008" actId="478"/>
          <ac:spMkLst>
            <pc:docMk/>
            <pc:sldMk cId="1530690999" sldId="280"/>
            <ac:spMk id="71" creationId="{6A5156C6-F246-445E-81FD-6542C2F315F0}"/>
          </ac:spMkLst>
        </pc:spChg>
        <pc:grpChg chg="del">
          <ac:chgData name="Roeland Wasmann" userId="e332bf8f-a55b-492c-be38-def4b88f1f42" providerId="ADAL" clId="{7B9FC90A-1A88-4F85-BEA0-9083B8CE56D1}" dt="2021-05-31T15:22:16.058" v="1008" actId="478"/>
          <ac:grpSpMkLst>
            <pc:docMk/>
            <pc:sldMk cId="1530690999" sldId="280"/>
            <ac:grpSpMk id="48" creationId="{6B96E601-8A89-446C-BE74-B94B5814ABD5}"/>
          </ac:grpSpMkLst>
        </pc:grpChg>
        <pc:grpChg chg="del">
          <ac:chgData name="Roeland Wasmann" userId="e332bf8f-a55b-492c-be38-def4b88f1f42" providerId="ADAL" clId="{7B9FC90A-1A88-4F85-BEA0-9083B8CE56D1}" dt="2021-05-31T15:22:16.058" v="1008" actId="478"/>
          <ac:grpSpMkLst>
            <pc:docMk/>
            <pc:sldMk cId="1530690999" sldId="280"/>
            <ac:grpSpMk id="50" creationId="{C027EFF1-C765-4ACF-A469-2573EBC91B2B}"/>
          </ac:grpSpMkLst>
        </pc:grpChg>
        <pc:grpChg chg="del">
          <ac:chgData name="Roeland Wasmann" userId="e332bf8f-a55b-492c-be38-def4b88f1f42" providerId="ADAL" clId="{7B9FC90A-1A88-4F85-BEA0-9083B8CE56D1}" dt="2021-05-31T15:22:16.058" v="1008" actId="478"/>
          <ac:grpSpMkLst>
            <pc:docMk/>
            <pc:sldMk cId="1530690999" sldId="280"/>
            <ac:grpSpMk id="54" creationId="{6BE05741-0AB3-426A-AD9D-1253B2CA79CB}"/>
          </ac:grpSpMkLst>
        </pc:grpChg>
        <pc:picChg chg="del">
          <ac:chgData name="Roeland Wasmann" userId="e332bf8f-a55b-492c-be38-def4b88f1f42" providerId="ADAL" clId="{7B9FC90A-1A88-4F85-BEA0-9083B8CE56D1}" dt="2021-05-31T15:22:16.058" v="1008" actId="478"/>
          <ac:picMkLst>
            <pc:docMk/>
            <pc:sldMk cId="1530690999" sldId="280"/>
            <ac:picMk id="4" creationId="{47890896-7CCE-4581-9AF4-A59E5D280F2B}"/>
          </ac:picMkLst>
        </pc:picChg>
        <pc:picChg chg="del">
          <ac:chgData name="Roeland Wasmann" userId="e332bf8f-a55b-492c-be38-def4b88f1f42" providerId="ADAL" clId="{7B9FC90A-1A88-4F85-BEA0-9083B8CE56D1}" dt="2021-05-31T15:22:16.058" v="1008" actId="478"/>
          <ac:picMkLst>
            <pc:docMk/>
            <pc:sldMk cId="1530690999" sldId="280"/>
            <ac:picMk id="9" creationId="{6F0B6D5B-FE6D-4B4B-ADC7-BBF310C8A0BC}"/>
          </ac:picMkLst>
        </pc:picChg>
        <pc:picChg chg="del">
          <ac:chgData name="Roeland Wasmann" userId="e332bf8f-a55b-492c-be38-def4b88f1f42" providerId="ADAL" clId="{7B9FC90A-1A88-4F85-BEA0-9083B8CE56D1}" dt="2021-05-31T15:22:16.058" v="1008" actId="478"/>
          <ac:picMkLst>
            <pc:docMk/>
            <pc:sldMk cId="1530690999" sldId="280"/>
            <ac:picMk id="47" creationId="{4DE6C9C3-E9C7-47E3-88AB-5EC68A70EFC8}"/>
          </ac:picMkLst>
        </pc:picChg>
        <pc:picChg chg="del">
          <ac:chgData name="Roeland Wasmann" userId="e332bf8f-a55b-492c-be38-def4b88f1f42" providerId="ADAL" clId="{7B9FC90A-1A88-4F85-BEA0-9083B8CE56D1}" dt="2021-05-31T15:22:16.058" v="1008" actId="478"/>
          <ac:picMkLst>
            <pc:docMk/>
            <pc:sldMk cId="1530690999" sldId="280"/>
            <ac:picMk id="52" creationId="{BCA30153-3402-490D-A362-A6634326F1A7}"/>
          </ac:picMkLst>
        </pc:picChg>
        <pc:picChg chg="del">
          <ac:chgData name="Roeland Wasmann" userId="e332bf8f-a55b-492c-be38-def4b88f1f42" providerId="ADAL" clId="{7B9FC90A-1A88-4F85-BEA0-9083B8CE56D1}" dt="2021-05-31T15:22:16.058" v="1008" actId="478"/>
          <ac:picMkLst>
            <pc:docMk/>
            <pc:sldMk cId="1530690999" sldId="280"/>
            <ac:picMk id="53" creationId="{CF61109D-5FA3-4F07-9412-A693E1B361E1}"/>
          </ac:picMkLst>
        </pc:picChg>
        <pc:cxnChg chg="del">
          <ac:chgData name="Roeland Wasmann" userId="e332bf8f-a55b-492c-be38-def4b88f1f42" providerId="ADAL" clId="{7B9FC90A-1A88-4F85-BEA0-9083B8CE56D1}" dt="2021-05-31T15:22:16.058" v="1008" actId="478"/>
          <ac:cxnSpMkLst>
            <pc:docMk/>
            <pc:sldMk cId="1530690999" sldId="280"/>
            <ac:cxnSpMk id="29" creationId="{BF3526BF-C9FE-474B-9157-F635C5B9F6C4}"/>
          </ac:cxnSpMkLst>
        </pc:cxnChg>
        <pc:cxnChg chg="del">
          <ac:chgData name="Roeland Wasmann" userId="e332bf8f-a55b-492c-be38-def4b88f1f42" providerId="ADAL" clId="{7B9FC90A-1A88-4F85-BEA0-9083B8CE56D1}" dt="2021-05-31T15:22:16.058" v="1008" actId="478"/>
          <ac:cxnSpMkLst>
            <pc:docMk/>
            <pc:sldMk cId="1530690999" sldId="280"/>
            <ac:cxnSpMk id="40" creationId="{69EBB0A5-C1DD-4070-8947-EFDDCE47B1D9}"/>
          </ac:cxnSpMkLst>
        </pc:cxnChg>
        <pc:cxnChg chg="del">
          <ac:chgData name="Roeland Wasmann" userId="e332bf8f-a55b-492c-be38-def4b88f1f42" providerId="ADAL" clId="{7B9FC90A-1A88-4F85-BEA0-9083B8CE56D1}" dt="2021-05-31T15:22:16.058" v="1008" actId="478"/>
          <ac:cxnSpMkLst>
            <pc:docMk/>
            <pc:sldMk cId="1530690999" sldId="280"/>
            <ac:cxnSpMk id="44" creationId="{9A741E82-D99B-405A-B733-E13EEE1BCB19}"/>
          </ac:cxnSpMkLst>
        </pc:cxnChg>
        <pc:cxnChg chg="del">
          <ac:chgData name="Roeland Wasmann" userId="e332bf8f-a55b-492c-be38-def4b88f1f42" providerId="ADAL" clId="{7B9FC90A-1A88-4F85-BEA0-9083B8CE56D1}" dt="2021-05-31T15:22:16.058" v="1008" actId="478"/>
          <ac:cxnSpMkLst>
            <pc:docMk/>
            <pc:sldMk cId="1530690999" sldId="280"/>
            <ac:cxnSpMk id="45" creationId="{69EC5223-6E53-40B4-A986-274CA3079834}"/>
          </ac:cxnSpMkLst>
        </pc:cxnChg>
      </pc:sldChg>
      <pc:sldChg chg="addSp delSp modSp add mod setBg addAnim delAnim modAnim modNotesTx">
        <pc:chgData name="Roeland Wasmann" userId="e332bf8f-a55b-492c-be38-def4b88f1f42" providerId="ADAL" clId="{7B9FC90A-1A88-4F85-BEA0-9083B8CE56D1}" dt="2021-06-01T13:58:35.665" v="3854" actId="20577"/>
        <pc:sldMkLst>
          <pc:docMk/>
          <pc:sldMk cId="2421748642" sldId="286"/>
        </pc:sldMkLst>
        <pc:spChg chg="add del mod ord">
          <ac:chgData name="Roeland Wasmann" userId="e332bf8f-a55b-492c-be38-def4b88f1f42" providerId="ADAL" clId="{7B9FC90A-1A88-4F85-BEA0-9083B8CE56D1}" dt="2021-05-31T16:16:17.957" v="2041" actId="478"/>
          <ac:spMkLst>
            <pc:docMk/>
            <pc:sldMk cId="2421748642" sldId="286"/>
            <ac:spMk id="2" creationId="{4BA1726A-6BC8-464C-9598-C141BF5B0DAF}"/>
          </ac:spMkLst>
        </pc:spChg>
        <pc:spChg chg="mod modVis">
          <ac:chgData name="Roeland Wasmann" userId="e332bf8f-a55b-492c-be38-def4b88f1f42" providerId="ADAL" clId="{7B9FC90A-1A88-4F85-BEA0-9083B8CE56D1}" dt="2021-05-31T16:12:57.355" v="2006" actId="33934"/>
          <ac:spMkLst>
            <pc:docMk/>
            <pc:sldMk cId="2421748642" sldId="286"/>
            <ac:spMk id="15" creationId="{3E5DDB05-42E3-4645-9F96-2A431A233DA8}"/>
          </ac:spMkLst>
        </pc:spChg>
        <pc:spChg chg="add del">
          <ac:chgData name="Roeland Wasmann" userId="e332bf8f-a55b-492c-be38-def4b88f1f42" providerId="ADAL" clId="{7B9FC90A-1A88-4F85-BEA0-9083B8CE56D1}" dt="2021-05-31T16:13:07.259" v="2013" actId="478"/>
          <ac:spMkLst>
            <pc:docMk/>
            <pc:sldMk cId="2421748642" sldId="286"/>
            <ac:spMk id="16" creationId="{BF6071B8-D321-442B-9E96-C301305EC1A4}"/>
          </ac:spMkLst>
        </pc:spChg>
        <pc:spChg chg="mod modVis">
          <ac:chgData name="Roeland Wasmann" userId="e332bf8f-a55b-492c-be38-def4b88f1f42" providerId="ADAL" clId="{7B9FC90A-1A88-4F85-BEA0-9083B8CE56D1}" dt="2021-05-31T16:12:57.355" v="2006" actId="33934"/>
          <ac:spMkLst>
            <pc:docMk/>
            <pc:sldMk cId="2421748642" sldId="286"/>
            <ac:spMk id="21" creationId="{DFE2080B-0816-44E6-B0C0-B015C25A1F6D}"/>
          </ac:spMkLst>
        </pc:spChg>
        <pc:spChg chg="add mod">
          <ac:chgData name="Roeland Wasmann" userId="e332bf8f-a55b-492c-be38-def4b88f1f42" providerId="ADAL" clId="{7B9FC90A-1A88-4F85-BEA0-9083B8CE56D1}" dt="2021-05-31T16:13:43.248" v="2025" actId="20577"/>
          <ac:spMkLst>
            <pc:docMk/>
            <pc:sldMk cId="2421748642" sldId="286"/>
            <ac:spMk id="32" creationId="{CB03ACC9-3006-43B9-A88B-3B25A20C1C0D}"/>
          </ac:spMkLst>
        </pc:spChg>
        <pc:spChg chg="del">
          <ac:chgData name="Roeland Wasmann" userId="e332bf8f-a55b-492c-be38-def4b88f1f42" providerId="ADAL" clId="{7B9FC90A-1A88-4F85-BEA0-9083B8CE56D1}" dt="2021-05-31T16:11:30.578" v="1976" actId="478"/>
          <ac:spMkLst>
            <pc:docMk/>
            <pc:sldMk cId="2421748642" sldId="286"/>
            <ac:spMk id="41" creationId="{CE531E89-385F-4486-B46B-DE2FF287F703}"/>
          </ac:spMkLst>
        </pc:spChg>
        <pc:spChg chg="mod modVis">
          <ac:chgData name="Roeland Wasmann" userId="e332bf8f-a55b-492c-be38-def4b88f1f42" providerId="ADAL" clId="{7B9FC90A-1A88-4F85-BEA0-9083B8CE56D1}" dt="2021-05-31T16:12:57.355" v="2006" actId="33934"/>
          <ac:spMkLst>
            <pc:docMk/>
            <pc:sldMk cId="2421748642" sldId="286"/>
            <ac:spMk id="42" creationId="{DA1D3107-AF37-4D22-94E8-A12F1524BD02}"/>
          </ac:spMkLst>
        </pc:spChg>
        <pc:grpChg chg="add del mod modVis">
          <ac:chgData name="Roeland Wasmann" userId="e332bf8f-a55b-492c-be38-def4b88f1f42" providerId="ADAL" clId="{7B9FC90A-1A88-4F85-BEA0-9083B8CE56D1}" dt="2021-05-31T16:12:57.355" v="2006" actId="33934"/>
          <ac:grpSpMkLst>
            <pc:docMk/>
            <pc:sldMk cId="2421748642" sldId="286"/>
            <ac:grpSpMk id="4" creationId="{BCC41771-C0A5-405F-99AB-8A50AC5A4B52}"/>
          </ac:grpSpMkLst>
        </pc:grpChg>
        <pc:grpChg chg="add mod">
          <ac:chgData name="Roeland Wasmann" userId="e332bf8f-a55b-492c-be38-def4b88f1f42" providerId="ADAL" clId="{7B9FC90A-1A88-4F85-BEA0-9083B8CE56D1}" dt="2021-05-31T16:14:50.333" v="2031" actId="164"/>
          <ac:grpSpMkLst>
            <pc:docMk/>
            <pc:sldMk cId="2421748642" sldId="286"/>
            <ac:grpSpMk id="5" creationId="{56BE646D-FC4F-418E-9702-9FE3985CD56E}"/>
          </ac:grpSpMkLst>
        </pc:grpChg>
        <pc:grpChg chg="mod modVis">
          <ac:chgData name="Roeland Wasmann" userId="e332bf8f-a55b-492c-be38-def4b88f1f42" providerId="ADAL" clId="{7B9FC90A-1A88-4F85-BEA0-9083B8CE56D1}" dt="2021-05-31T16:12:57.355" v="2006" actId="33934"/>
          <ac:grpSpMkLst>
            <pc:docMk/>
            <pc:sldMk cId="2421748642" sldId="286"/>
            <ac:grpSpMk id="6" creationId="{4F36958B-C4C0-406A-8E31-96472FE2008D}"/>
          </ac:grpSpMkLst>
        </pc:grp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8" creationId="{58B3AE50-D1F1-46A8-9BDE-F9CBF11CFB80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12" creationId="{7E7C8B9F-C53C-41BD-9841-E34033C65AFE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13" creationId="{37364C48-FD5A-42E0-A20C-827E00360E2E}"/>
          </ac:picMkLst>
        </pc:picChg>
        <pc:picChg chg="add del mod modCrop">
          <ac:chgData name="Roeland Wasmann" userId="e332bf8f-a55b-492c-be38-def4b88f1f42" providerId="ADAL" clId="{7B9FC90A-1A88-4F85-BEA0-9083B8CE56D1}" dt="2021-05-31T16:16:30.470" v="2042" actId="732"/>
          <ac:picMkLst>
            <pc:docMk/>
            <pc:sldMk cId="2421748642" sldId="286"/>
            <ac:picMk id="14" creationId="{6BD7930D-2A63-4D64-BEFE-A378194421AA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20" creationId="{B12C7746-847F-4429-877F-8C0938A6E5AE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22" creationId="{481C114F-CA78-4785-A32A-D7CEF708F9D3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27" creationId="{D21B3DCD-7807-4E05-819A-3948A65DDD2E}"/>
          </ac:picMkLst>
        </pc:picChg>
        <pc:picChg chg="add del">
          <ac:chgData name="Roeland Wasmann" userId="e332bf8f-a55b-492c-be38-def4b88f1f42" providerId="ADAL" clId="{7B9FC90A-1A88-4F85-BEA0-9083B8CE56D1}" dt="2021-05-31T16:13:33.558" v="2016" actId="478"/>
          <ac:picMkLst>
            <pc:docMk/>
            <pc:sldMk cId="2421748642" sldId="286"/>
            <ac:picMk id="28" creationId="{C1FAF92D-075F-4DB6-8D40-4753F8034842}"/>
          </ac:picMkLst>
        </pc:picChg>
        <pc:picChg chg="del mod modVis">
          <ac:chgData name="Roeland Wasmann" userId="e332bf8f-a55b-492c-be38-def4b88f1f42" providerId="ADAL" clId="{7B9FC90A-1A88-4F85-BEA0-9083B8CE56D1}" dt="2021-05-31T16:14:36.976" v="2029" actId="478"/>
          <ac:picMkLst>
            <pc:docMk/>
            <pc:sldMk cId="2421748642" sldId="286"/>
            <ac:picMk id="29" creationId="{9C433016-E8BE-49F3-A0BD-DA14433670CC}"/>
          </ac:picMkLst>
        </pc:picChg>
        <pc:picChg chg="add del">
          <ac:chgData name="Roeland Wasmann" userId="e332bf8f-a55b-492c-be38-def4b88f1f42" providerId="ADAL" clId="{7B9FC90A-1A88-4F85-BEA0-9083B8CE56D1}" dt="2021-05-31T16:13:32.575" v="2015" actId="478"/>
          <ac:picMkLst>
            <pc:docMk/>
            <pc:sldMk cId="2421748642" sldId="286"/>
            <ac:picMk id="30" creationId="{C6F88748-DEF0-4021-AF88-18C93AD93ABE}"/>
          </ac:picMkLst>
        </pc:picChg>
        <pc:picChg chg="add del">
          <ac:chgData name="Roeland Wasmann" userId="e332bf8f-a55b-492c-be38-def4b88f1f42" providerId="ADAL" clId="{7B9FC90A-1A88-4F85-BEA0-9083B8CE56D1}" dt="2021-05-31T16:13:34.817" v="2017" actId="478"/>
          <ac:picMkLst>
            <pc:docMk/>
            <pc:sldMk cId="2421748642" sldId="286"/>
            <ac:picMk id="31" creationId="{1B06A529-E666-45AA-8F3E-357C00A54426}"/>
          </ac:picMkLst>
        </pc:picChg>
        <pc:picChg chg="add del">
          <ac:chgData name="Roeland Wasmann" userId="e332bf8f-a55b-492c-be38-def4b88f1f42" providerId="ADAL" clId="{7B9FC90A-1A88-4F85-BEA0-9083B8CE56D1}" dt="2021-05-31T16:13:32.155" v="2014" actId="478"/>
          <ac:picMkLst>
            <pc:docMk/>
            <pc:sldMk cId="2421748642" sldId="286"/>
            <ac:picMk id="36" creationId="{0C2DACDB-4B55-4A05-B44F-47CD0AD09799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39" creationId="{38C018FF-A7BC-4BD7-AF02-9615DC34B28C}"/>
          </ac:picMkLst>
        </pc:picChg>
        <pc:picChg chg="mod modVis">
          <ac:chgData name="Roeland Wasmann" userId="e332bf8f-a55b-492c-be38-def4b88f1f42" providerId="ADAL" clId="{7B9FC90A-1A88-4F85-BEA0-9083B8CE56D1}" dt="2021-05-31T16:12:57.355" v="2006" actId="33934"/>
          <ac:picMkLst>
            <pc:docMk/>
            <pc:sldMk cId="2421748642" sldId="286"/>
            <ac:picMk id="43" creationId="{96F71910-40AC-450F-8BE4-D9AFA4CBF07C}"/>
          </ac:picMkLst>
        </pc:picChg>
        <pc:picChg chg="mod modVis">
          <ac:chgData name="Roeland Wasmann" userId="e332bf8f-a55b-492c-be38-def4b88f1f42" providerId="ADAL" clId="{7B9FC90A-1A88-4F85-BEA0-9083B8CE56D1}" dt="2021-05-31T16:12:51.167" v="1997" actId="33935"/>
          <ac:picMkLst>
            <pc:docMk/>
            <pc:sldMk cId="2421748642" sldId="286"/>
            <ac:picMk id="44" creationId="{B0ECE4EE-3181-4C7E-B059-0613C682356F}"/>
          </ac:picMkLst>
        </pc:picChg>
      </pc:sldChg>
      <pc:sldChg chg="addSp delSp modSp mod">
        <pc:chgData name="Roeland Wasmann" userId="e332bf8f-a55b-492c-be38-def4b88f1f42" providerId="ADAL" clId="{7B9FC90A-1A88-4F85-BEA0-9083B8CE56D1}" dt="2021-05-31T15:41:10.054" v="1301" actId="1076"/>
        <pc:sldMkLst>
          <pc:docMk/>
          <pc:sldMk cId="4052876097" sldId="295"/>
        </pc:sldMkLst>
        <pc:spChg chg="del mod">
          <ac:chgData name="Roeland Wasmann" userId="e332bf8f-a55b-492c-be38-def4b88f1f42" providerId="ADAL" clId="{7B9FC90A-1A88-4F85-BEA0-9083B8CE56D1}" dt="2021-05-31T15:32:28.477" v="1238" actId="478"/>
          <ac:spMkLst>
            <pc:docMk/>
            <pc:sldMk cId="4052876097" sldId="295"/>
            <ac:spMk id="2" creationId="{00000000-0000-0000-0000-000000000000}"/>
          </ac:spMkLst>
        </pc:spChg>
        <pc:spChg chg="add mod">
          <ac:chgData name="Roeland Wasmann" userId="e332bf8f-a55b-492c-be38-def4b88f1f42" providerId="ADAL" clId="{7B9FC90A-1A88-4F85-BEA0-9083B8CE56D1}" dt="2021-05-31T15:32:29.567" v="1239"/>
          <ac:spMkLst>
            <pc:docMk/>
            <pc:sldMk cId="4052876097" sldId="295"/>
            <ac:spMk id="8" creationId="{7E1EDBE0-4331-4B36-A402-1185670ACCD8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23" creationId="{6559A03F-3CF5-4E09-8BA0-FBA47A002143}"/>
          </ac:spMkLst>
        </pc:spChg>
        <pc:spChg chg="mod">
          <ac:chgData name="Roeland Wasmann" userId="e332bf8f-a55b-492c-be38-def4b88f1f42" providerId="ADAL" clId="{7B9FC90A-1A88-4F85-BEA0-9083B8CE56D1}" dt="2021-05-31T15:37:10.932" v="1268" actId="20577"/>
          <ac:spMkLst>
            <pc:docMk/>
            <pc:sldMk cId="4052876097" sldId="295"/>
            <ac:spMk id="26" creationId="{E7D26D78-63E8-47D1-BF51-CB52C8DDBDBC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27" creationId="{375887CF-970E-444D-B74E-BA38900A82D2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28" creationId="{15761A26-2B40-4316-B6EA-7CB85AD4469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29" creationId="{A5FA0428-6DBA-4F1B-85E6-70243E2035A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32" creationId="{15E8DAE1-B4A0-4531-BC61-6750822EFD81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36" creationId="{24F40485-2A93-49A2-9230-A3B68057E64E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37" creationId="{62BC760D-DA62-4D30-BE90-EEA66884B955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39" creationId="{94D7D723-1B40-4E71-AF14-C1E61181E15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41" creationId="{A55D368C-9C90-4653-A9B1-ABBDAFE11E2B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4052876097" sldId="295"/>
            <ac:spMk id="48" creationId="{F50B7D57-B439-40EC-B1E3-C5B4CBF19DD2}"/>
          </ac:spMkLst>
        </pc:spChg>
        <pc:grpChg chg="mod">
          <ac:chgData name="Roeland Wasmann" userId="e332bf8f-a55b-492c-be38-def4b88f1f42" providerId="ADAL" clId="{7B9FC90A-1A88-4F85-BEA0-9083B8CE56D1}" dt="2021-05-31T14:22:33.166" v="219"/>
          <ac:grpSpMkLst>
            <pc:docMk/>
            <pc:sldMk cId="4052876097" sldId="295"/>
            <ac:grpSpMk id="3" creationId="{6D2F650E-EC1A-4F7C-AE75-1E61BC2FBF9E}"/>
          </ac:grpSpMkLst>
        </pc:grpChg>
        <pc:grpChg chg="mod">
          <ac:chgData name="Roeland Wasmann" userId="e332bf8f-a55b-492c-be38-def4b88f1f42" providerId="ADAL" clId="{7B9FC90A-1A88-4F85-BEA0-9083B8CE56D1}" dt="2021-05-31T14:22:33.166" v="219"/>
          <ac:grpSpMkLst>
            <pc:docMk/>
            <pc:sldMk cId="4052876097" sldId="295"/>
            <ac:grpSpMk id="35" creationId="{8EFD431D-0801-4E1C-8185-8DD223474FEF}"/>
          </ac:grpSpMkLst>
        </pc:grpChg>
        <pc:grpChg chg="mod">
          <ac:chgData name="Roeland Wasmann" userId="e332bf8f-a55b-492c-be38-def4b88f1f42" providerId="ADAL" clId="{7B9FC90A-1A88-4F85-BEA0-9083B8CE56D1}" dt="2021-05-31T15:41:10.054" v="1301" actId="1076"/>
          <ac:grpSpMkLst>
            <pc:docMk/>
            <pc:sldMk cId="4052876097" sldId="295"/>
            <ac:grpSpMk id="49" creationId="{F2D224BB-7F9A-4FE5-A907-9489D969E2F9}"/>
          </ac:grpSpMkLst>
        </pc:grp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4052876097" sldId="295"/>
            <ac:cxnSpMk id="6" creationId="{7736BFBA-6B6E-44EB-A91E-16EDD2855581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4052876097" sldId="295"/>
            <ac:cxnSpMk id="24" creationId="{F798AF43-CC9D-434A-807F-2F206A934E31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4052876097" sldId="295"/>
            <ac:cxnSpMk id="38" creationId="{8DC2F500-C635-4FBF-8E9F-4A4745976863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4052876097" sldId="295"/>
            <ac:cxnSpMk id="40" creationId="{263DE746-3BCC-4E8F-B9E6-C0A54B5C48A1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4052876097" sldId="295"/>
            <ac:cxnSpMk id="42" creationId="{5104580D-ABB4-41B2-AFEA-200FF38E7016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4052876097" sldId="295"/>
            <ac:cxnSpMk id="45" creationId="{7E34B33E-481B-46D6-898A-2CBD2D775572}"/>
          </ac:cxnSpMkLst>
        </pc:cxnChg>
      </pc:sldChg>
      <pc:sldChg chg="modSp del modNotes">
        <pc:chgData name="Roeland Wasmann" userId="e332bf8f-a55b-492c-be38-def4b88f1f42" providerId="ADAL" clId="{7B9FC90A-1A88-4F85-BEA0-9083B8CE56D1}" dt="2021-05-31T14:35:26.198" v="375" actId="47"/>
        <pc:sldMkLst>
          <pc:docMk/>
          <pc:sldMk cId="595893121" sldId="310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595893121" sldId="310"/>
            <ac:spMk id="3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595893121" sldId="310"/>
            <ac:spMk id="4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595893121" sldId="310"/>
            <ac:spMk id="8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595893121" sldId="310"/>
            <ac:spMk id="9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595893121" sldId="310"/>
            <ac:spMk id="10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595893121" sldId="310"/>
            <ac:spMk id="11" creationId="{00000000-0000-0000-0000-000000000000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595893121" sldId="310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595893121" sldId="310"/>
            <ac:picMk id="13" creationId="{00000000-0000-0000-0000-000000000000}"/>
          </ac:picMkLst>
        </pc:pic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595893121" sldId="310"/>
            <ac:cxnSpMk id="12" creationId="{00000000-0000-0000-0000-000000000000}"/>
          </ac:cxnSpMkLst>
        </pc:cxnChg>
      </pc:sldChg>
      <pc:sldChg chg="modSp del">
        <pc:chgData name="Roeland Wasmann" userId="e332bf8f-a55b-492c-be38-def4b88f1f42" providerId="ADAL" clId="{7B9FC90A-1A88-4F85-BEA0-9083B8CE56D1}" dt="2021-05-31T14:40:53.655" v="423" actId="47"/>
        <pc:sldMkLst>
          <pc:docMk/>
          <pc:sldMk cId="1687420337" sldId="311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687420337" sldId="311"/>
            <ac:spMk id="3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687420337" sldId="311"/>
            <ac:spMk id="13" creationId="{00000000-0000-0000-0000-000000000000}"/>
          </ac:spMkLst>
        </pc:spChg>
        <pc:graphicFrameChg chg="mod">
          <ac:chgData name="Roeland Wasmann" userId="e332bf8f-a55b-492c-be38-def4b88f1f42" providerId="ADAL" clId="{7B9FC90A-1A88-4F85-BEA0-9083B8CE56D1}" dt="2021-05-31T14:22:33.166" v="219"/>
          <ac:graphicFrameMkLst>
            <pc:docMk/>
            <pc:sldMk cId="1687420337" sldId="311"/>
            <ac:graphicFrameMk id="6" creationId="{00000000-0000-0000-0000-000000000000}"/>
          </ac:graphicFrameMkLst>
        </pc:graphicFrameChg>
        <pc:graphicFrameChg chg="mod">
          <ac:chgData name="Roeland Wasmann" userId="e332bf8f-a55b-492c-be38-def4b88f1f42" providerId="ADAL" clId="{7B9FC90A-1A88-4F85-BEA0-9083B8CE56D1}" dt="2021-05-31T14:22:33.166" v="219"/>
          <ac:graphicFrameMkLst>
            <pc:docMk/>
            <pc:sldMk cId="1687420337" sldId="311"/>
            <ac:graphicFrameMk id="12" creationId="{00000000-0000-0000-0000-000000000000}"/>
          </ac:graphicFrameMkLst>
        </pc:graphicFrameChg>
      </pc:sldChg>
      <pc:sldChg chg="modSp del">
        <pc:chgData name="Roeland Wasmann" userId="e332bf8f-a55b-492c-be38-def4b88f1f42" providerId="ADAL" clId="{7B9FC90A-1A88-4F85-BEA0-9083B8CE56D1}" dt="2021-05-31T15:15:31.419" v="793" actId="47"/>
        <pc:sldMkLst>
          <pc:docMk/>
          <pc:sldMk cId="896223412" sldId="312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896223412" sldId="312"/>
            <ac:spMk id="2" creationId="{00000000-0000-0000-0000-000000000000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96223412" sldId="312"/>
            <ac:picMk id="3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96223412" sldId="312"/>
            <ac:picMk id="4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96223412" sldId="312"/>
            <ac:picMk id="5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96223412" sldId="312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96223412" sldId="312"/>
            <ac:picMk id="7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96223412" sldId="312"/>
            <ac:picMk id="8" creationId="{00000000-0000-0000-0000-000000000000}"/>
          </ac:picMkLst>
        </pc:picChg>
      </pc:sldChg>
      <pc:sldChg chg="modSp del mod">
        <pc:chgData name="Roeland Wasmann" userId="e332bf8f-a55b-492c-be38-def4b88f1f42" providerId="ADAL" clId="{7B9FC90A-1A88-4F85-BEA0-9083B8CE56D1}" dt="2021-05-31T15:19:07.601" v="977" actId="47"/>
        <pc:sldMkLst>
          <pc:docMk/>
          <pc:sldMk cId="282475249" sldId="313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82475249" sldId="313"/>
            <ac:spMk id="3" creationId="{00000000-0000-0000-0000-000000000000}"/>
          </ac:spMkLst>
        </pc:spChg>
      </pc:sldChg>
      <pc:sldChg chg="modSp del">
        <pc:chgData name="Roeland Wasmann" userId="e332bf8f-a55b-492c-be38-def4b88f1f42" providerId="ADAL" clId="{7B9FC90A-1A88-4F85-BEA0-9083B8CE56D1}" dt="2021-05-31T15:19:22.277" v="978" actId="47"/>
        <pc:sldMkLst>
          <pc:docMk/>
          <pc:sldMk cId="140002776" sldId="314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40002776" sldId="314"/>
            <ac:spMk id="5" creationId="{BE6938B5-0930-4163-BE7B-AC039D2087D8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40002776" sldId="314"/>
            <ac:picMk id="3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40002776" sldId="314"/>
            <ac:picMk id="4" creationId="{00000000-0000-0000-0000-000000000000}"/>
          </ac:picMkLst>
        </pc:picChg>
      </pc:sldChg>
      <pc:sldChg chg="modSp del mod">
        <pc:chgData name="Roeland Wasmann" userId="e332bf8f-a55b-492c-be38-def4b88f1f42" providerId="ADAL" clId="{7B9FC90A-1A88-4F85-BEA0-9083B8CE56D1}" dt="2021-05-31T15:19:22.277" v="978" actId="47"/>
        <pc:sldMkLst>
          <pc:docMk/>
          <pc:sldMk cId="2043046042" sldId="316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043046042" sldId="316"/>
            <ac:spMk id="3" creationId="{00000000-0000-0000-0000-000000000000}"/>
          </ac:spMkLst>
        </pc:spChg>
      </pc:sldChg>
      <pc:sldChg chg="modSp del">
        <pc:chgData name="Roeland Wasmann" userId="e332bf8f-a55b-492c-be38-def4b88f1f42" providerId="ADAL" clId="{7B9FC90A-1A88-4F85-BEA0-9083B8CE56D1}" dt="2021-05-31T15:19:22.277" v="978" actId="47"/>
        <pc:sldMkLst>
          <pc:docMk/>
          <pc:sldMk cId="3164696166" sldId="317"/>
        </pc:sldMkLst>
        <pc:graphicFrameChg chg="mod">
          <ac:chgData name="Roeland Wasmann" userId="e332bf8f-a55b-492c-be38-def4b88f1f42" providerId="ADAL" clId="{7B9FC90A-1A88-4F85-BEA0-9083B8CE56D1}" dt="2021-05-31T14:22:33.166" v="219"/>
          <ac:graphicFrameMkLst>
            <pc:docMk/>
            <pc:sldMk cId="3164696166" sldId="317"/>
            <ac:graphicFrameMk id="4" creationId="{00000000-0000-0000-0000-000000000000}"/>
          </ac:graphicFrameMkLst>
        </pc:graphicFrameChg>
      </pc:sldChg>
      <pc:sldChg chg="addSp delSp modSp mod">
        <pc:chgData name="Roeland Wasmann" userId="e332bf8f-a55b-492c-be38-def4b88f1f42" providerId="ADAL" clId="{7B9FC90A-1A88-4F85-BEA0-9083B8CE56D1}" dt="2021-06-01T07:19:27.653" v="3677" actId="20577"/>
        <pc:sldMkLst>
          <pc:docMk/>
          <pc:sldMk cId="325022751" sldId="318"/>
        </pc:sldMkLst>
        <pc:spChg chg="del mod">
          <ac:chgData name="Roeland Wasmann" userId="e332bf8f-a55b-492c-be38-def4b88f1f42" providerId="ADAL" clId="{7B9FC90A-1A88-4F85-BEA0-9083B8CE56D1}" dt="2021-05-31T15:31:46.650" v="1209" actId="478"/>
          <ac:spMkLst>
            <pc:docMk/>
            <pc:sldMk cId="325022751" sldId="318"/>
            <ac:spMk id="2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5:31:15.582" v="1207" actId="20577"/>
          <ac:spMkLst>
            <pc:docMk/>
            <pc:sldMk cId="325022751" sldId="318"/>
            <ac:spMk id="3" creationId="{D2DCAD38-C781-4735-B77E-F947B3B2F43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5" creationId="{3CD3F227-15B2-4921-8F2D-8D177D265753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7" creationId="{6E7B4961-7B4C-48E6-ABC7-4C25DA7B6137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8" creationId="{612AB85D-37CA-42FA-952D-6AD23204F6F2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9" creationId="{7692541D-1A2A-41E9-BA32-DF12D5495323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10" creationId="{D5F778FF-E214-4454-966D-A56F9814B30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11" creationId="{19A8471B-5A6C-47C4-9F9A-C2FAA4211707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16" creationId="{794A80E6-EC22-4C9B-9CAB-DB190916AE1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17" creationId="{C5A466A0-2260-4B93-8B86-0679DC028715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18" creationId="{4B6ACD3D-29E4-4C5C-A928-B27F5A5EB9B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23" creationId="{6559A03F-3CF5-4E09-8BA0-FBA47A002143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25" creationId="{59EE8964-D337-47AB-BE8F-F1B442A0CA1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26" creationId="{B79E05DD-33EE-42CE-B3A3-0231D5714EB4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27" creationId="{375887CF-970E-444D-B74E-BA38900A82D2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28" creationId="{15761A26-2B40-4316-B6EA-7CB85AD4469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325022751" sldId="318"/>
            <ac:spMk id="29" creationId="{A5FA0428-6DBA-4F1B-85E6-70243E2035AF}"/>
          </ac:spMkLst>
        </pc:spChg>
        <pc:spChg chg="mod">
          <ac:chgData name="Roeland Wasmann" userId="e332bf8f-a55b-492c-be38-def4b88f1f42" providerId="ADAL" clId="{7B9FC90A-1A88-4F85-BEA0-9083B8CE56D1}" dt="2021-05-31T15:20:28.047" v="1003" actId="1076"/>
          <ac:spMkLst>
            <pc:docMk/>
            <pc:sldMk cId="325022751" sldId="318"/>
            <ac:spMk id="32" creationId="{15E8DAE1-B4A0-4531-BC61-6750822EFD81}"/>
          </ac:spMkLst>
        </pc:spChg>
        <pc:spChg chg="add del mod ord">
          <ac:chgData name="Roeland Wasmann" userId="e332bf8f-a55b-492c-be38-def4b88f1f42" providerId="ADAL" clId="{7B9FC90A-1A88-4F85-BEA0-9083B8CE56D1}" dt="2021-05-31T15:32:22.143" v="1236" actId="20577"/>
          <ac:spMkLst>
            <pc:docMk/>
            <pc:sldMk cId="325022751" sldId="318"/>
            <ac:spMk id="34" creationId="{C261ED88-BEF1-4D91-8F21-25434843EEB0}"/>
          </ac:spMkLst>
        </pc:spChg>
        <pc:spChg chg="mod">
          <ac:chgData name="Roeland Wasmann" userId="e332bf8f-a55b-492c-be38-def4b88f1f42" providerId="ADAL" clId="{7B9FC90A-1A88-4F85-BEA0-9083B8CE56D1}" dt="2021-05-31T15:20:28.047" v="1003" actId="1076"/>
          <ac:spMkLst>
            <pc:docMk/>
            <pc:sldMk cId="325022751" sldId="318"/>
            <ac:spMk id="37" creationId="{62BC760D-DA62-4D30-BE90-EEA66884B955}"/>
          </ac:spMkLst>
        </pc:spChg>
        <pc:spChg chg="mod">
          <ac:chgData name="Roeland Wasmann" userId="e332bf8f-a55b-492c-be38-def4b88f1f42" providerId="ADAL" clId="{7B9FC90A-1A88-4F85-BEA0-9083B8CE56D1}" dt="2021-05-31T15:20:28.047" v="1003" actId="1076"/>
          <ac:spMkLst>
            <pc:docMk/>
            <pc:sldMk cId="325022751" sldId="318"/>
            <ac:spMk id="39" creationId="{94D7D723-1B40-4E71-AF14-C1E61181E150}"/>
          </ac:spMkLst>
        </pc:spChg>
        <pc:spChg chg="mod">
          <ac:chgData name="Roeland Wasmann" userId="e332bf8f-a55b-492c-be38-def4b88f1f42" providerId="ADAL" clId="{7B9FC90A-1A88-4F85-BEA0-9083B8CE56D1}" dt="2021-05-31T15:20:28.047" v="1003" actId="1076"/>
          <ac:spMkLst>
            <pc:docMk/>
            <pc:sldMk cId="325022751" sldId="318"/>
            <ac:spMk id="41" creationId="{A55D368C-9C90-4653-A9B1-ABBDAFE11E2B}"/>
          </ac:spMkLst>
        </pc:spChg>
        <pc:spChg chg="add del mod ord">
          <ac:chgData name="Roeland Wasmann" userId="e332bf8f-a55b-492c-be38-def4b88f1f42" providerId="ADAL" clId="{7B9FC90A-1A88-4F85-BEA0-9083B8CE56D1}" dt="2021-06-01T07:19:01.798" v="3649" actId="478"/>
          <ac:spMkLst>
            <pc:docMk/>
            <pc:sldMk cId="325022751" sldId="318"/>
            <ac:spMk id="43" creationId="{38013D97-7CDA-4205-814E-B20265F9950B}"/>
          </ac:spMkLst>
        </pc:spChg>
        <pc:spChg chg="add del mod">
          <ac:chgData name="Roeland Wasmann" userId="e332bf8f-a55b-492c-be38-def4b88f1f42" providerId="ADAL" clId="{7B9FC90A-1A88-4F85-BEA0-9083B8CE56D1}" dt="2021-05-31T15:32:14.637" v="1218" actId="478"/>
          <ac:spMkLst>
            <pc:docMk/>
            <pc:sldMk cId="325022751" sldId="318"/>
            <ac:spMk id="43" creationId="{C33AF0E3-8AD8-4A9C-A568-DBF8663EEA9F}"/>
          </ac:spMkLst>
        </pc:spChg>
        <pc:spChg chg="add del mod">
          <ac:chgData name="Roeland Wasmann" userId="e332bf8f-a55b-492c-be38-def4b88f1f42" providerId="ADAL" clId="{7B9FC90A-1A88-4F85-BEA0-9083B8CE56D1}" dt="2021-05-31T15:32:16.929" v="1220"/>
          <ac:spMkLst>
            <pc:docMk/>
            <pc:sldMk cId="325022751" sldId="318"/>
            <ac:spMk id="46" creationId="{3B3E323D-0B44-4855-8003-E3C46FF2EDCD}"/>
          </ac:spMkLst>
        </pc:spChg>
        <pc:spChg chg="mod">
          <ac:chgData name="Roeland Wasmann" userId="e332bf8f-a55b-492c-be38-def4b88f1f42" providerId="ADAL" clId="{7B9FC90A-1A88-4F85-BEA0-9083B8CE56D1}" dt="2021-05-31T15:20:28.047" v="1003" actId="1076"/>
          <ac:spMkLst>
            <pc:docMk/>
            <pc:sldMk cId="325022751" sldId="318"/>
            <ac:spMk id="57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5:20:28.047" v="1003" actId="1076"/>
          <ac:spMkLst>
            <pc:docMk/>
            <pc:sldMk cId="325022751" sldId="318"/>
            <ac:spMk id="59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6-01T07:19:27.653" v="3677" actId="20577"/>
          <ac:spMkLst>
            <pc:docMk/>
            <pc:sldMk cId="325022751" sldId="318"/>
            <ac:spMk id="60" creationId="{EEE7809D-737E-4F37-AAA8-FDAA5EE92B92}"/>
          </ac:spMkLst>
        </pc:spChg>
        <pc:grpChg chg="mod">
          <ac:chgData name="Roeland Wasmann" userId="e332bf8f-a55b-492c-be38-def4b88f1f42" providerId="ADAL" clId="{7B9FC90A-1A88-4F85-BEA0-9083B8CE56D1}" dt="2021-05-31T15:20:28.047" v="1003" actId="1076"/>
          <ac:grpSpMkLst>
            <pc:docMk/>
            <pc:sldMk cId="325022751" sldId="318"/>
            <ac:grpSpMk id="4" creationId="{E39658C5-E888-4B95-BF80-577A62D437F8}"/>
          </ac:grpSpMkLst>
        </pc:grp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6" creationId="{7736BFBA-6B6E-44EB-A91E-16EDD2855581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12" creationId="{1502183E-4119-4BFD-9A2F-149A2E268BBB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13" creationId="{B2B1F076-66FB-45A5-B445-24ECBABEDAA3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14" creationId="{AD77EDAC-4AF6-41D6-BFF1-5B479304EBF9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15" creationId="{2BEB401E-BB51-43F4-9038-DC1F5C46F13D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19" creationId="{84D8A1DF-9C33-4FBD-9707-A95EBF64363B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20" creationId="{67441936-99E4-47CD-96B3-3A237538713C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21" creationId="{7EB470C6-B913-4477-8FC4-FA064DEF7858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325022751" sldId="318"/>
            <ac:cxnSpMk id="22" creationId="{1506499A-844E-4A84-83C1-97C75DE75FFA}"/>
          </ac:cxnSpMkLst>
        </pc:cxnChg>
        <pc:cxnChg chg="mod">
          <ac:chgData name="Roeland Wasmann" userId="e332bf8f-a55b-492c-be38-def4b88f1f42" providerId="ADAL" clId="{7B9FC90A-1A88-4F85-BEA0-9083B8CE56D1}" dt="2021-05-31T15:20:28.047" v="1003" actId="1076"/>
          <ac:cxnSpMkLst>
            <pc:docMk/>
            <pc:sldMk cId="325022751" sldId="318"/>
            <ac:cxnSpMk id="24" creationId="{F798AF43-CC9D-434A-807F-2F206A934E31}"/>
          </ac:cxnSpMkLst>
        </pc:cxnChg>
        <pc:cxnChg chg="mod">
          <ac:chgData name="Roeland Wasmann" userId="e332bf8f-a55b-492c-be38-def4b88f1f42" providerId="ADAL" clId="{7B9FC90A-1A88-4F85-BEA0-9083B8CE56D1}" dt="2021-05-31T15:20:28.047" v="1003" actId="1076"/>
          <ac:cxnSpMkLst>
            <pc:docMk/>
            <pc:sldMk cId="325022751" sldId="318"/>
            <ac:cxnSpMk id="38" creationId="{8DC2F500-C635-4FBF-8E9F-4A4745976863}"/>
          </ac:cxnSpMkLst>
        </pc:cxnChg>
        <pc:cxnChg chg="mod">
          <ac:chgData name="Roeland Wasmann" userId="e332bf8f-a55b-492c-be38-def4b88f1f42" providerId="ADAL" clId="{7B9FC90A-1A88-4F85-BEA0-9083B8CE56D1}" dt="2021-05-31T15:20:28.047" v="1003" actId="1076"/>
          <ac:cxnSpMkLst>
            <pc:docMk/>
            <pc:sldMk cId="325022751" sldId="318"/>
            <ac:cxnSpMk id="40" creationId="{263DE746-3BCC-4E8F-B9E6-C0A54B5C48A1}"/>
          </ac:cxnSpMkLst>
        </pc:cxnChg>
        <pc:cxnChg chg="mod">
          <ac:chgData name="Roeland Wasmann" userId="e332bf8f-a55b-492c-be38-def4b88f1f42" providerId="ADAL" clId="{7B9FC90A-1A88-4F85-BEA0-9083B8CE56D1}" dt="2021-05-31T15:20:28.047" v="1003" actId="1076"/>
          <ac:cxnSpMkLst>
            <pc:docMk/>
            <pc:sldMk cId="325022751" sldId="318"/>
            <ac:cxnSpMk id="42" creationId="{5104580D-ABB4-41B2-AFEA-200FF38E7016}"/>
          </ac:cxnSpMkLst>
        </pc:cxnChg>
        <pc:cxnChg chg="mod">
          <ac:chgData name="Roeland Wasmann" userId="e332bf8f-a55b-492c-be38-def4b88f1f42" providerId="ADAL" clId="{7B9FC90A-1A88-4F85-BEA0-9083B8CE56D1}" dt="2021-05-31T15:20:28.047" v="1003" actId="1076"/>
          <ac:cxnSpMkLst>
            <pc:docMk/>
            <pc:sldMk cId="325022751" sldId="318"/>
            <ac:cxnSpMk id="61" creationId="{00000000-0000-0000-0000-000000000000}"/>
          </ac:cxnSpMkLst>
        </pc:cxnChg>
      </pc:sldChg>
      <pc:sldChg chg="addSp delSp modSp mod">
        <pc:chgData name="Roeland Wasmann" userId="e332bf8f-a55b-492c-be38-def4b88f1f42" providerId="ADAL" clId="{7B9FC90A-1A88-4F85-BEA0-9083B8CE56D1}" dt="2021-06-01T07:19:31.099" v="3678" actId="20577"/>
        <pc:sldMkLst>
          <pc:docMk/>
          <pc:sldMk cId="1084992313" sldId="319"/>
        </pc:sldMkLst>
        <pc:spChg chg="del mod">
          <ac:chgData name="Roeland Wasmann" userId="e332bf8f-a55b-492c-be38-def4b88f1f42" providerId="ADAL" clId="{7B9FC90A-1A88-4F85-BEA0-9083B8CE56D1}" dt="2021-05-31T15:32:35.662" v="1240" actId="478"/>
          <ac:spMkLst>
            <pc:docMk/>
            <pc:sldMk cId="1084992313" sldId="319"/>
            <ac:spMk id="2" creationId="{00000000-0000-0000-0000-00000000000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7" creationId="{1FBE6869-AAA0-4AA1-98B3-CCD461C0219E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9" creationId="{DBED3894-DB5B-4E97-A86C-A37CB32EAB2A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11" creationId="{06E962AC-6C57-47D6-A447-0DBB29D989E5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12" creationId="{81CCB28A-0F47-48D6-A3C8-1EB734625229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13" creationId="{C659155F-D450-4ED9-B1E2-8E046AF9C7E3}"/>
          </ac:spMkLst>
        </pc:spChg>
        <pc:spChg chg="add mod">
          <ac:chgData name="Roeland Wasmann" userId="e332bf8f-a55b-492c-be38-def4b88f1f42" providerId="ADAL" clId="{7B9FC90A-1A88-4F85-BEA0-9083B8CE56D1}" dt="2021-05-31T15:32:36.865" v="1241"/>
          <ac:spMkLst>
            <pc:docMk/>
            <pc:sldMk cId="1084992313" sldId="319"/>
            <ac:spMk id="14" creationId="{B21E733B-E643-4193-B6C2-B0B1033DADA7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19" creationId="{DB75EB8C-5AF0-46E2-8DA7-2463BD18045A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084992313" sldId="319"/>
            <ac:spMk id="20" creationId="{9BC94042-98DE-4F4C-957F-F375FA095D91}"/>
          </ac:spMkLst>
        </pc:spChg>
        <pc:spChg chg="mod">
          <ac:chgData name="Roeland Wasmann" userId="e332bf8f-a55b-492c-be38-def4b88f1f42" providerId="ADAL" clId="{7B9FC90A-1A88-4F85-BEA0-9083B8CE56D1}" dt="2021-06-01T07:19:31.099" v="3678" actId="20577"/>
          <ac:spMkLst>
            <pc:docMk/>
            <pc:sldMk cId="1084992313" sldId="319"/>
            <ac:spMk id="21" creationId="{17F09D79-6021-4FFC-A7A8-10C4CF4D9589}"/>
          </ac:spMkLst>
        </pc:spChg>
        <pc:spChg chg="add del mod ord">
          <ac:chgData name="Roeland Wasmann" userId="e332bf8f-a55b-492c-be38-def4b88f1f42" providerId="ADAL" clId="{7B9FC90A-1A88-4F85-BEA0-9083B8CE56D1}" dt="2021-06-01T07:19:23.726" v="3676" actId="478"/>
          <ac:spMkLst>
            <pc:docMk/>
            <pc:sldMk cId="1084992313" sldId="319"/>
            <ac:spMk id="22" creationId="{A82A5034-0B1D-40D8-B4E2-8045151A6C1F}"/>
          </ac:spMkLst>
        </pc:spChg>
        <pc:grpChg chg="mod">
          <ac:chgData name="Roeland Wasmann" userId="e332bf8f-a55b-492c-be38-def4b88f1f42" providerId="ADAL" clId="{7B9FC90A-1A88-4F85-BEA0-9083B8CE56D1}" dt="2021-05-31T14:22:33.166" v="219"/>
          <ac:grpSpMkLst>
            <pc:docMk/>
            <pc:sldMk cId="1084992313" sldId="319"/>
            <ac:grpSpMk id="18" creationId="{E5848817-57F2-4117-8A7C-9FA79DA2A6F2}"/>
          </ac:grpSpMkLst>
        </pc:grpChg>
        <pc:grpChg chg="mod">
          <ac:chgData name="Roeland Wasmann" userId="e332bf8f-a55b-492c-be38-def4b88f1f42" providerId="ADAL" clId="{7B9FC90A-1A88-4F85-BEA0-9083B8CE56D1}" dt="2021-05-31T15:32:45.430" v="1242" actId="1076"/>
          <ac:grpSpMkLst>
            <pc:docMk/>
            <pc:sldMk cId="1084992313" sldId="319"/>
            <ac:grpSpMk id="26" creationId="{33C51FB9-24A2-4F49-ABE7-08C0EDD9DCDB}"/>
          </ac:grpSpMkLst>
        </pc:grp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1084992313" sldId="319"/>
            <ac:cxnSpMk id="6" creationId="{57D5248B-AA93-43A6-A3A4-B6EFE2E36767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1084992313" sldId="319"/>
            <ac:cxnSpMk id="8" creationId="{C69269F9-9221-43E0-9F40-69AE5D07182E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1084992313" sldId="319"/>
            <ac:cxnSpMk id="10" creationId="{8CB4AA7C-5EF2-4B5D-9172-844750C64BF2}"/>
          </ac:cxnSpMkLst>
        </pc:cxnChg>
        <pc:cxnChg chg="mod">
          <ac:chgData name="Roeland Wasmann" userId="e332bf8f-a55b-492c-be38-def4b88f1f42" providerId="ADAL" clId="{7B9FC90A-1A88-4F85-BEA0-9083B8CE56D1}" dt="2021-05-31T14:22:33.166" v="219"/>
          <ac:cxnSpMkLst>
            <pc:docMk/>
            <pc:sldMk cId="1084992313" sldId="319"/>
            <ac:cxnSpMk id="25" creationId="{BF94885D-D5A7-4D38-8388-087BB54A7B6B}"/>
          </ac:cxnSpMkLst>
        </pc:cxnChg>
      </pc:sldChg>
      <pc:sldChg chg="delSp modSp del mod">
        <pc:chgData name="Roeland Wasmann" userId="e332bf8f-a55b-492c-be38-def4b88f1f42" providerId="ADAL" clId="{7B9FC90A-1A88-4F85-BEA0-9083B8CE56D1}" dt="2021-05-31T16:09:34.545" v="1963" actId="47"/>
        <pc:sldMkLst>
          <pc:docMk/>
          <pc:sldMk cId="878403375" sldId="320"/>
        </pc:sldMkLst>
        <pc:spChg chg="mod">
          <ac:chgData name="Roeland Wasmann" userId="e332bf8f-a55b-492c-be38-def4b88f1f42" providerId="ADAL" clId="{7B9FC90A-1A88-4F85-BEA0-9083B8CE56D1}" dt="2021-05-31T16:07:38.021" v="1914" actId="20577"/>
          <ac:spMkLst>
            <pc:docMk/>
            <pc:sldMk cId="878403375" sldId="320"/>
            <ac:spMk id="2" creationId="{398F948B-923E-4447-BCA7-DBCF989C3A13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878403375" sldId="320"/>
            <ac:spMk id="4" creationId="{3F083041-7674-46F9-8046-15D532292C49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878403375" sldId="320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878403375" sldId="320"/>
            <ac:spMk id="8" creationId="{CACAD334-CD4F-41FA-B3F0-3D4CC765DA37}"/>
          </ac:spMkLst>
        </pc:spChg>
        <pc:spChg chg="del mod">
          <ac:chgData name="Roeland Wasmann" userId="e332bf8f-a55b-492c-be38-def4b88f1f42" providerId="ADAL" clId="{7B9FC90A-1A88-4F85-BEA0-9083B8CE56D1}" dt="2021-05-31T16:07:39.504" v="1916"/>
          <ac:spMkLst>
            <pc:docMk/>
            <pc:sldMk cId="878403375" sldId="320"/>
            <ac:spMk id="9" creationId="{ABC8CD65-3BCD-439F-96FB-4AB14253D630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878403375" sldId="320"/>
            <ac:picMk id="3" creationId="{43F3A909-CA08-43DA-9EDD-BD2B1D9F4B99}"/>
          </ac:picMkLst>
        </pc:picChg>
        <pc:picChg chg="del mod">
          <ac:chgData name="Roeland Wasmann" userId="e332bf8f-a55b-492c-be38-def4b88f1f42" providerId="ADAL" clId="{7B9FC90A-1A88-4F85-BEA0-9083B8CE56D1}" dt="2021-05-31T16:07:31.878" v="1903" actId="478"/>
          <ac:picMkLst>
            <pc:docMk/>
            <pc:sldMk cId="878403375" sldId="320"/>
            <ac:picMk id="6" creationId="{00000000-0000-0000-0000-000000000000}"/>
          </ac:picMkLst>
        </pc:picChg>
      </pc:sldChg>
      <pc:sldChg chg="delSp modSp del mod">
        <pc:chgData name="Roeland Wasmann" userId="e332bf8f-a55b-492c-be38-def4b88f1f42" providerId="ADAL" clId="{7B9FC90A-1A88-4F85-BEA0-9083B8CE56D1}" dt="2021-05-31T16:09:52.688" v="1972" actId="47"/>
        <pc:sldMkLst>
          <pc:docMk/>
          <pc:sldMk cId="1125409587" sldId="321"/>
        </pc:sldMkLst>
        <pc:spChg chg="mod">
          <ac:chgData name="Roeland Wasmann" userId="e332bf8f-a55b-492c-be38-def4b88f1f42" providerId="ADAL" clId="{7B9FC90A-1A88-4F85-BEA0-9083B8CE56D1}" dt="2021-05-31T16:07:47.796" v="1928" actId="20577"/>
          <ac:spMkLst>
            <pc:docMk/>
            <pc:sldMk cId="1125409587" sldId="321"/>
            <ac:spMk id="2" creationId="{611C7F35-C863-481D-A3D4-6FF0F48DC17D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125409587" sldId="321"/>
            <ac:spMk id="7" creationId="{B1F6E155-68CB-4118-97DE-AE81F8A2A546}"/>
          </ac:spMkLst>
        </pc:spChg>
        <pc:spChg chg="del mod">
          <ac:chgData name="Roeland Wasmann" userId="e332bf8f-a55b-492c-be38-def4b88f1f42" providerId="ADAL" clId="{7B9FC90A-1A88-4F85-BEA0-9083B8CE56D1}" dt="2021-05-31T16:07:48.891" v="1930"/>
          <ac:spMkLst>
            <pc:docMk/>
            <pc:sldMk cId="1125409587" sldId="321"/>
            <ac:spMk id="9" creationId="{ABC8CD65-3BCD-439F-96FB-4AB14253D63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125409587" sldId="321"/>
            <ac:spMk id="11" creationId="{CDF716D5-8505-4D34-BAD9-769909363735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125409587" sldId="321"/>
            <ac:spMk id="12" creationId="{063B42DF-4708-434A-A53E-C637D186A77F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125409587" sldId="321"/>
            <ac:spMk id="13" creationId="{7BE975DA-E0A4-461C-A28E-9F87F112720F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125409587" sldId="321"/>
            <ac:picMk id="3" creationId="{ABB2624A-61B7-4F3A-B818-271EF2555319}"/>
          </ac:picMkLst>
        </pc:picChg>
        <pc:picChg chg="del mod">
          <ac:chgData name="Roeland Wasmann" userId="e332bf8f-a55b-492c-be38-def4b88f1f42" providerId="ADAL" clId="{7B9FC90A-1A88-4F85-BEA0-9083B8CE56D1}" dt="2021-05-31T16:07:41.777" v="1917" actId="478"/>
          <ac:picMkLst>
            <pc:docMk/>
            <pc:sldMk cId="1125409587" sldId="321"/>
            <ac:picMk id="6" creationId="{00000000-0000-0000-0000-000000000000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1740601942" sldId="322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740601942" sldId="322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740601942" sldId="322"/>
            <ac:spMk id="9" creationId="{ABC8CD65-3BCD-439F-96FB-4AB14253D630}"/>
          </ac:spMkLst>
        </pc:spChg>
        <pc:graphicFrameChg chg="mod">
          <ac:chgData name="Roeland Wasmann" userId="e332bf8f-a55b-492c-be38-def4b88f1f42" providerId="ADAL" clId="{7B9FC90A-1A88-4F85-BEA0-9083B8CE56D1}" dt="2021-05-31T14:22:33.166" v="219"/>
          <ac:graphicFrameMkLst>
            <pc:docMk/>
            <pc:sldMk cId="1740601942" sldId="322"/>
            <ac:graphicFrameMk id="20" creationId="{89149F32-D259-438E-9522-1469C7DC05AE}"/>
          </ac:graphicFrameMkLst>
        </pc:graphicFrame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740601942" sldId="322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740601942" sldId="322"/>
            <ac:picMk id="25" creationId="{3CF25066-144B-4DCE-AEFB-BD7FA9BA9C60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2316480670" sldId="323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316480670" sldId="323"/>
            <ac:spMk id="3" creationId="{B58FE467-C60F-4D0C-9D9F-80297D1A744C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316480670" sldId="323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316480670" sldId="323"/>
            <ac:spMk id="9" creationId="{ABC8CD65-3BCD-439F-96FB-4AB14253D630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2316480670" sldId="323"/>
            <ac:picMk id="2" creationId="{140B6E8C-7995-4A2D-BE83-F4410BB73628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2316480670" sldId="323"/>
            <ac:picMk id="6" creationId="{00000000-0000-0000-0000-000000000000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2530014639" sldId="324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530014639" sldId="324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530014639" sldId="324"/>
            <ac:spMk id="9" creationId="{ABC8CD65-3BCD-439F-96FB-4AB14253D63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530014639" sldId="324"/>
            <ac:spMk id="22" creationId="{D7BCC8C9-2837-4DFB-9214-E2B89752BBDE}"/>
          </ac:spMkLst>
        </pc:spChg>
        <pc:graphicFrameChg chg="mod">
          <ac:chgData name="Roeland Wasmann" userId="e332bf8f-a55b-492c-be38-def4b88f1f42" providerId="ADAL" clId="{7B9FC90A-1A88-4F85-BEA0-9083B8CE56D1}" dt="2021-05-31T14:22:33.166" v="219"/>
          <ac:graphicFrameMkLst>
            <pc:docMk/>
            <pc:sldMk cId="2530014639" sldId="324"/>
            <ac:graphicFrameMk id="20" creationId="{89149F32-D259-438E-9522-1469C7DC05AE}"/>
          </ac:graphicFrameMkLst>
        </pc:graphicFrame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2530014639" sldId="324"/>
            <ac:picMk id="6" creationId="{00000000-0000-0000-0000-000000000000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2530014639" sldId="324"/>
            <ac:picMk id="23" creationId="{3AC6ED17-47CD-46B6-B810-D7B6996DF919}"/>
          </ac:picMkLst>
        </pc:picChg>
      </pc:sldChg>
      <pc:sldChg chg="modSp del">
        <pc:chgData name="Roeland Wasmann" userId="e332bf8f-a55b-492c-be38-def4b88f1f42" providerId="ADAL" clId="{7B9FC90A-1A88-4F85-BEA0-9083B8CE56D1}" dt="2021-05-31T16:10:17.430" v="1973" actId="47"/>
        <pc:sldMkLst>
          <pc:docMk/>
          <pc:sldMk cId="757174221" sldId="325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757174221" sldId="325"/>
            <ac:spMk id="7" creationId="{B1F6E155-68CB-4118-97DE-AE81F8A2A546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757174221" sldId="325"/>
            <ac:spMk id="9" creationId="{ABC8CD65-3BCD-439F-96FB-4AB14253D63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757174221" sldId="325"/>
            <ac:spMk id="12" creationId="{216117A3-91DA-4074-AFC8-C81EBE6795E4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757174221" sldId="325"/>
            <ac:spMk id="22" creationId="{D7BCC8C9-2837-4DFB-9214-E2B89752BBDE}"/>
          </ac:spMkLst>
        </pc:spChg>
        <pc:graphicFrameChg chg="mod">
          <ac:chgData name="Roeland Wasmann" userId="e332bf8f-a55b-492c-be38-def4b88f1f42" providerId="ADAL" clId="{7B9FC90A-1A88-4F85-BEA0-9083B8CE56D1}" dt="2021-05-31T14:22:33.166" v="219"/>
          <ac:graphicFrameMkLst>
            <pc:docMk/>
            <pc:sldMk cId="757174221" sldId="325"/>
            <ac:graphicFrameMk id="20" creationId="{89149F32-D259-438E-9522-1469C7DC05AE}"/>
          </ac:graphicFrameMkLst>
        </pc:graphicFrame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757174221" sldId="325"/>
            <ac:picMk id="4" creationId="{C341287D-E9E3-4757-9270-ADCFE0B84C01}"/>
          </ac:picMkLst>
        </pc:pic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757174221" sldId="325"/>
            <ac:picMk id="6" creationId="{00000000-0000-0000-0000-000000000000}"/>
          </ac:picMkLst>
        </pc:picChg>
      </pc:sldChg>
      <pc:sldChg chg="modSp add del setBg modNotes">
        <pc:chgData name="Roeland Wasmann" userId="e332bf8f-a55b-492c-be38-def4b88f1f42" providerId="ADAL" clId="{7B9FC90A-1A88-4F85-BEA0-9083B8CE56D1}" dt="2021-05-31T14:33:22.617" v="370" actId="47"/>
        <pc:sldMkLst>
          <pc:docMk/>
          <pc:sldMk cId="1815036389" sldId="326"/>
        </pc:sldMkLst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815036389" sldId="326"/>
            <ac:spMk id="6" creationId="{95F9DC98-9D6F-4E2D-9839-1DFFB6B90F90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815036389" sldId="326"/>
            <ac:spMk id="7" creationId="{E1974D1B-9B8A-3B4F-8A3E-C42F48CFE47A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1815036389" sldId="326"/>
            <ac:spMk id="8" creationId="{7E9FC0DB-B2D8-2E43-90A1-0799CF10CFAC}"/>
          </ac:spMkLst>
        </pc:spChg>
        <pc:picChg chg="mod">
          <ac:chgData name="Roeland Wasmann" userId="e332bf8f-a55b-492c-be38-def4b88f1f42" providerId="ADAL" clId="{7B9FC90A-1A88-4F85-BEA0-9083B8CE56D1}" dt="2021-05-31T14:22:33.166" v="219"/>
          <ac:picMkLst>
            <pc:docMk/>
            <pc:sldMk cId="1815036389" sldId="326"/>
            <ac:picMk id="2" creationId="{8718E3B8-1B79-4706-A10D-02C43B5C2E38}"/>
          </ac:picMkLst>
        </pc:picChg>
      </pc:sldChg>
      <pc:sldChg chg="addSp delSp modSp new del mod modNotes">
        <pc:chgData name="Roeland Wasmann" userId="e332bf8f-a55b-492c-be38-def4b88f1f42" providerId="ADAL" clId="{7B9FC90A-1A88-4F85-BEA0-9083B8CE56D1}" dt="2021-05-31T14:33:22.617" v="370" actId="47"/>
        <pc:sldMkLst>
          <pc:docMk/>
          <pc:sldMk cId="2508804571" sldId="327"/>
        </pc:sldMkLst>
        <pc:spChg chg="mod">
          <ac:chgData name="Roeland Wasmann" userId="e332bf8f-a55b-492c-be38-def4b88f1f42" providerId="ADAL" clId="{7B9FC90A-1A88-4F85-BEA0-9083B8CE56D1}" dt="2021-05-31T14:10:24.211" v="61" actId="20577"/>
          <ac:spMkLst>
            <pc:docMk/>
            <pc:sldMk cId="2508804571" sldId="327"/>
            <ac:spMk id="2" creationId="{C58936DC-EE1F-44AA-8E0D-E6499D10958D}"/>
          </ac:spMkLst>
        </pc:spChg>
        <pc:spChg chg="mod">
          <ac:chgData name="Roeland Wasmann" userId="e332bf8f-a55b-492c-be38-def4b88f1f42" providerId="ADAL" clId="{7B9FC90A-1A88-4F85-BEA0-9083B8CE56D1}" dt="2021-05-31T14:22:33.166" v="219"/>
          <ac:spMkLst>
            <pc:docMk/>
            <pc:sldMk cId="2508804571" sldId="327"/>
            <ac:spMk id="3" creationId="{0B5019E1-1147-4FE7-AE75-94768B39CCDC}"/>
          </ac:spMkLst>
        </pc:spChg>
        <pc:spChg chg="add del">
          <ac:chgData name="Roeland Wasmann" userId="e332bf8f-a55b-492c-be38-def4b88f1f42" providerId="ADAL" clId="{7B9FC90A-1A88-4F85-BEA0-9083B8CE56D1}" dt="2021-05-31T14:11:13.488" v="94" actId="22"/>
          <ac:spMkLst>
            <pc:docMk/>
            <pc:sldMk cId="2508804571" sldId="327"/>
            <ac:spMk id="6" creationId="{74340C52-4C15-4BFF-9595-693F1D432598}"/>
          </ac:spMkLst>
        </pc:spChg>
        <pc:spChg chg="mod">
          <ac:chgData name="Roeland Wasmann" userId="e332bf8f-a55b-492c-be38-def4b88f1f42" providerId="ADAL" clId="{7B9FC90A-1A88-4F85-BEA0-9083B8CE56D1}" dt="2021-05-31T14:31:34.894" v="293"/>
          <ac:spMkLst>
            <pc:docMk/>
            <pc:sldMk cId="2508804571" sldId="327"/>
            <ac:spMk id="7" creationId="{47211074-173B-484C-BB69-5EF7DAEBBB7E}"/>
          </ac:spMkLst>
        </pc:spChg>
        <pc:picChg chg="add mod modCrop">
          <ac:chgData name="Roeland Wasmann" userId="e332bf8f-a55b-492c-be38-def4b88f1f42" providerId="ADAL" clId="{7B9FC90A-1A88-4F85-BEA0-9083B8CE56D1}" dt="2021-05-31T14:32:12.961" v="348" actId="14100"/>
          <ac:picMkLst>
            <pc:docMk/>
            <pc:sldMk cId="2508804571" sldId="327"/>
            <ac:picMk id="4" creationId="{8F6FDEF1-6859-47DA-9523-1DD7D66585A4}"/>
          </ac:picMkLst>
        </pc:picChg>
      </pc:sldChg>
      <pc:sldChg chg="new del">
        <pc:chgData name="Roeland Wasmann" userId="e332bf8f-a55b-492c-be38-def4b88f1f42" providerId="ADAL" clId="{7B9FC90A-1A88-4F85-BEA0-9083B8CE56D1}" dt="2021-05-31T14:18:51.914" v="216" actId="47"/>
        <pc:sldMkLst>
          <pc:docMk/>
          <pc:sldMk cId="422253833" sldId="328"/>
        </pc:sldMkLst>
      </pc:sldChg>
      <pc:sldChg chg="addSp modSp new mod">
        <pc:chgData name="Roeland Wasmann" userId="e332bf8f-a55b-492c-be38-def4b88f1f42" providerId="ADAL" clId="{7B9FC90A-1A88-4F85-BEA0-9083B8CE56D1}" dt="2021-06-01T07:15:50.387" v="3636" actId="20577"/>
        <pc:sldMkLst>
          <pc:docMk/>
          <pc:sldMk cId="985260553" sldId="328"/>
        </pc:sldMkLst>
        <pc:spChg chg="mod">
          <ac:chgData name="Roeland Wasmann" userId="e332bf8f-a55b-492c-be38-def4b88f1f42" providerId="ADAL" clId="{7B9FC90A-1A88-4F85-BEA0-9083B8CE56D1}" dt="2021-05-31T14:33:09.313" v="367" actId="20577"/>
          <ac:spMkLst>
            <pc:docMk/>
            <pc:sldMk cId="985260553" sldId="328"/>
            <ac:spMk id="2" creationId="{A87D4779-DE00-49E3-A0E0-83D1AE250A29}"/>
          </ac:spMkLst>
        </pc:spChg>
        <pc:spChg chg="mod">
          <ac:chgData name="Roeland Wasmann" userId="e332bf8f-a55b-492c-be38-def4b88f1f42" providerId="ADAL" clId="{7B9FC90A-1A88-4F85-BEA0-9083B8CE56D1}" dt="2021-06-01T07:15:50.387" v="3636" actId="20577"/>
          <ac:spMkLst>
            <pc:docMk/>
            <pc:sldMk cId="985260553" sldId="328"/>
            <ac:spMk id="3" creationId="{C9B30DF9-27AB-43F9-9EFD-F00313E81AB9}"/>
          </ac:spMkLst>
        </pc:spChg>
        <pc:spChg chg="mod">
          <ac:chgData name="Roeland Wasmann" userId="e332bf8f-a55b-492c-be38-def4b88f1f42" providerId="ADAL" clId="{7B9FC90A-1A88-4F85-BEA0-9083B8CE56D1}" dt="2021-05-31T15:06:32.471" v="615" actId="6549"/>
          <ac:spMkLst>
            <pc:docMk/>
            <pc:sldMk cId="985260553" sldId="328"/>
            <ac:spMk id="4" creationId="{137C8968-B20D-48C6-835B-B53055AFE8AD}"/>
          </ac:spMkLst>
        </pc:spChg>
        <pc:picChg chg="add mod">
          <ac:chgData name="Roeland Wasmann" userId="e332bf8f-a55b-492c-be38-def4b88f1f42" providerId="ADAL" clId="{7B9FC90A-1A88-4F85-BEA0-9083B8CE56D1}" dt="2021-05-31T14:32:47.282" v="357"/>
          <ac:picMkLst>
            <pc:docMk/>
            <pc:sldMk cId="985260553" sldId="328"/>
            <ac:picMk id="6" creationId="{747E82FD-27A2-4524-BC70-D35EB71B687E}"/>
          </ac:picMkLst>
        </pc:picChg>
      </pc:sldChg>
      <pc:sldChg chg="new del">
        <pc:chgData name="Roeland Wasmann" userId="e332bf8f-a55b-492c-be38-def4b88f1f42" providerId="ADAL" clId="{7B9FC90A-1A88-4F85-BEA0-9083B8CE56D1}" dt="2021-05-31T14:16:46.322" v="208" actId="47"/>
        <pc:sldMkLst>
          <pc:docMk/>
          <pc:sldMk cId="996133868" sldId="328"/>
        </pc:sldMkLst>
      </pc:sldChg>
      <pc:sldChg chg="new del">
        <pc:chgData name="Roeland Wasmann" userId="e332bf8f-a55b-492c-be38-def4b88f1f42" providerId="ADAL" clId="{7B9FC90A-1A88-4F85-BEA0-9083B8CE56D1}" dt="2021-05-31T14:14:48.310" v="181" actId="47"/>
        <pc:sldMkLst>
          <pc:docMk/>
          <pc:sldMk cId="2966287282" sldId="328"/>
        </pc:sldMkLst>
      </pc:sldChg>
      <pc:sldChg chg="addSp modSp new mod modNotesTx">
        <pc:chgData name="Roeland Wasmann" userId="e332bf8f-a55b-492c-be38-def4b88f1f42" providerId="ADAL" clId="{7B9FC90A-1A88-4F85-BEA0-9083B8CE56D1}" dt="2021-06-01T13:55:31.963" v="3816" actId="313"/>
        <pc:sldMkLst>
          <pc:docMk/>
          <pc:sldMk cId="4288616661" sldId="329"/>
        </pc:sldMkLst>
        <pc:spChg chg="mod">
          <ac:chgData name="Roeland Wasmann" userId="e332bf8f-a55b-492c-be38-def4b88f1f42" providerId="ADAL" clId="{7B9FC90A-1A88-4F85-BEA0-9083B8CE56D1}" dt="2021-05-31T14:38:04.653" v="405" actId="20577"/>
          <ac:spMkLst>
            <pc:docMk/>
            <pc:sldMk cId="4288616661" sldId="329"/>
            <ac:spMk id="2" creationId="{88C6B411-74F3-4EDE-A4EE-3095132AD44F}"/>
          </ac:spMkLst>
        </pc:spChg>
        <pc:spChg chg="mod">
          <ac:chgData name="Roeland Wasmann" userId="e332bf8f-a55b-492c-be38-def4b88f1f42" providerId="ADAL" clId="{7B9FC90A-1A88-4F85-BEA0-9083B8CE56D1}" dt="2021-05-31T15:10:09.033" v="756" actId="20577"/>
          <ac:spMkLst>
            <pc:docMk/>
            <pc:sldMk cId="4288616661" sldId="329"/>
            <ac:spMk id="3" creationId="{A173CB15-C9E1-4DC7-8B22-F2EE35CDB9D3}"/>
          </ac:spMkLst>
        </pc:spChg>
        <pc:spChg chg="mod">
          <ac:chgData name="Roeland Wasmann" userId="e332bf8f-a55b-492c-be38-def4b88f1f42" providerId="ADAL" clId="{7B9FC90A-1A88-4F85-BEA0-9083B8CE56D1}" dt="2021-05-31T15:10:06.897" v="755" actId="20577"/>
          <ac:spMkLst>
            <pc:docMk/>
            <pc:sldMk cId="4288616661" sldId="329"/>
            <ac:spMk id="4" creationId="{9FBC8990-AB84-45F0-9D82-9F9A9E450FF2}"/>
          </ac:spMkLst>
        </pc:spChg>
        <pc:graphicFrameChg chg="add mod modGraphic">
          <ac:chgData name="Roeland Wasmann" userId="e332bf8f-a55b-492c-be38-def4b88f1f42" providerId="ADAL" clId="{7B9FC90A-1A88-4F85-BEA0-9083B8CE56D1}" dt="2021-05-31T14:40:00.110" v="422" actId="403"/>
          <ac:graphicFrameMkLst>
            <pc:docMk/>
            <pc:sldMk cId="4288616661" sldId="329"/>
            <ac:graphicFrameMk id="6" creationId="{A6952B23-118B-4E95-9A06-F3CA0AE7BB48}"/>
          </ac:graphicFrameMkLst>
        </pc:graphicFrameChg>
      </pc:sldChg>
      <pc:sldChg chg="modSp new mod ord">
        <pc:chgData name="Roeland Wasmann" userId="e332bf8f-a55b-492c-be38-def4b88f1f42" providerId="ADAL" clId="{7B9FC90A-1A88-4F85-BEA0-9083B8CE56D1}" dt="2021-05-31T15:12:50.937" v="792" actId="20577"/>
        <pc:sldMkLst>
          <pc:docMk/>
          <pc:sldMk cId="357521597" sldId="330"/>
        </pc:sldMkLst>
        <pc:spChg chg="mod">
          <ac:chgData name="Roeland Wasmann" userId="e332bf8f-a55b-492c-be38-def4b88f1f42" providerId="ADAL" clId="{7B9FC90A-1A88-4F85-BEA0-9083B8CE56D1}" dt="2021-05-31T14:58:19.365" v="431" actId="20577"/>
          <ac:spMkLst>
            <pc:docMk/>
            <pc:sldMk cId="357521597" sldId="330"/>
            <ac:spMk id="2" creationId="{ECAE16D8-6C69-44B3-802B-A5633DFF7356}"/>
          </ac:spMkLst>
        </pc:spChg>
        <pc:spChg chg="mod">
          <ac:chgData name="Roeland Wasmann" userId="e332bf8f-a55b-492c-be38-def4b88f1f42" providerId="ADAL" clId="{7B9FC90A-1A88-4F85-BEA0-9083B8CE56D1}" dt="2021-05-31T15:12:50.937" v="792" actId="20577"/>
          <ac:spMkLst>
            <pc:docMk/>
            <pc:sldMk cId="357521597" sldId="330"/>
            <ac:spMk id="3" creationId="{1997D4BC-0211-446E-BB9E-255FB8897C8C}"/>
          </ac:spMkLst>
        </pc:spChg>
      </pc:sldChg>
      <pc:sldChg chg="addSp delSp modSp new mod modNotesTx">
        <pc:chgData name="Roeland Wasmann" userId="e332bf8f-a55b-492c-be38-def4b88f1f42" providerId="ADAL" clId="{7B9FC90A-1A88-4F85-BEA0-9083B8CE56D1}" dt="2021-06-01T07:16:59.414" v="3637" actId="1076"/>
        <pc:sldMkLst>
          <pc:docMk/>
          <pc:sldMk cId="493777656" sldId="331"/>
        </pc:sldMkLst>
        <pc:spChg chg="mod">
          <ac:chgData name="Roeland Wasmann" userId="e332bf8f-a55b-492c-be38-def4b88f1f42" providerId="ADAL" clId="{7B9FC90A-1A88-4F85-BEA0-9083B8CE56D1}" dt="2021-05-31T15:22:48.263" v="1034" actId="20577"/>
          <ac:spMkLst>
            <pc:docMk/>
            <pc:sldMk cId="493777656" sldId="331"/>
            <ac:spMk id="2" creationId="{86A53B74-1478-4B75-AE18-CDB4146FCB04}"/>
          </ac:spMkLst>
        </pc:spChg>
        <pc:spChg chg="del">
          <ac:chgData name="Roeland Wasmann" userId="e332bf8f-a55b-492c-be38-def4b88f1f42" providerId="ADAL" clId="{7B9FC90A-1A88-4F85-BEA0-9083B8CE56D1}" dt="2021-05-31T15:25:31.609" v="1067" actId="931"/>
          <ac:spMkLst>
            <pc:docMk/>
            <pc:sldMk cId="493777656" sldId="331"/>
            <ac:spMk id="3" creationId="{5554126D-C801-488A-A4AD-3877C14DB7AF}"/>
          </ac:spMkLst>
        </pc:spChg>
        <pc:spChg chg="mod">
          <ac:chgData name="Roeland Wasmann" userId="e332bf8f-a55b-492c-be38-def4b88f1f42" providerId="ADAL" clId="{7B9FC90A-1A88-4F85-BEA0-9083B8CE56D1}" dt="2021-05-31T16:52:53.158" v="2747" actId="207"/>
          <ac:spMkLst>
            <pc:docMk/>
            <pc:sldMk cId="493777656" sldId="331"/>
            <ac:spMk id="8" creationId="{D7C8669E-5B6D-440A-9164-F6944C70F625}"/>
          </ac:spMkLst>
        </pc:spChg>
        <pc:spChg chg="mod">
          <ac:chgData name="Roeland Wasmann" userId="e332bf8f-a55b-492c-be38-def4b88f1f42" providerId="ADAL" clId="{7B9FC90A-1A88-4F85-BEA0-9083B8CE56D1}" dt="2021-05-31T15:23:02.382" v="1035"/>
          <ac:spMkLst>
            <pc:docMk/>
            <pc:sldMk cId="493777656" sldId="331"/>
            <ac:spMk id="11" creationId="{AEF3917B-20E0-4A79-B7AA-710397F16BEE}"/>
          </ac:spMkLst>
        </pc:spChg>
        <pc:spChg chg="mod topLvl">
          <ac:chgData name="Roeland Wasmann" userId="e332bf8f-a55b-492c-be38-def4b88f1f42" providerId="ADAL" clId="{7B9FC90A-1A88-4F85-BEA0-9083B8CE56D1}" dt="2021-05-31T15:23:48.519" v="1057" actId="164"/>
          <ac:spMkLst>
            <pc:docMk/>
            <pc:sldMk cId="493777656" sldId="331"/>
            <ac:spMk id="14" creationId="{62E563BF-EEE8-489E-B59D-E4C70F15D892}"/>
          </ac:spMkLst>
        </pc:spChg>
        <pc:spChg chg="mod">
          <ac:chgData name="Roeland Wasmann" userId="e332bf8f-a55b-492c-be38-def4b88f1f42" providerId="ADAL" clId="{7B9FC90A-1A88-4F85-BEA0-9083B8CE56D1}" dt="2021-05-31T15:30:00.360" v="1200" actId="1037"/>
          <ac:spMkLst>
            <pc:docMk/>
            <pc:sldMk cId="493777656" sldId="331"/>
            <ac:spMk id="17" creationId="{EC164478-3E32-49FE-BEDA-946ED08B578A}"/>
          </ac:spMkLst>
        </pc:spChg>
        <pc:spChg chg="mod">
          <ac:chgData name="Roeland Wasmann" userId="e332bf8f-a55b-492c-be38-def4b88f1f42" providerId="ADAL" clId="{7B9FC90A-1A88-4F85-BEA0-9083B8CE56D1}" dt="2021-05-31T15:23:02.382" v="1035"/>
          <ac:spMkLst>
            <pc:docMk/>
            <pc:sldMk cId="493777656" sldId="331"/>
            <ac:spMk id="20" creationId="{13CE9F91-6671-4D95-86DE-0D1277D38AD3}"/>
          </ac:spMkLst>
        </pc:spChg>
        <pc:spChg chg="mod">
          <ac:chgData name="Roeland Wasmann" userId="e332bf8f-a55b-492c-be38-def4b88f1f42" providerId="ADAL" clId="{7B9FC90A-1A88-4F85-BEA0-9083B8CE56D1}" dt="2021-05-31T15:24:31.229" v="1065" actId="1037"/>
          <ac:spMkLst>
            <pc:docMk/>
            <pc:sldMk cId="493777656" sldId="331"/>
            <ac:spMk id="25" creationId="{567B3E38-D56E-47CE-96DE-C0A12661BE50}"/>
          </ac:spMkLst>
        </pc:spChg>
        <pc:spChg chg="add mod">
          <ac:chgData name="Roeland Wasmann" userId="e332bf8f-a55b-492c-be38-def4b88f1f42" providerId="ADAL" clId="{7B9FC90A-1A88-4F85-BEA0-9083B8CE56D1}" dt="2021-06-01T07:16:59.414" v="3637" actId="1076"/>
          <ac:spMkLst>
            <pc:docMk/>
            <pc:sldMk cId="493777656" sldId="331"/>
            <ac:spMk id="29" creationId="{36AF0792-8E45-4773-B6A3-D5253383ADBB}"/>
          </ac:spMkLst>
        </pc:spChg>
        <pc:spChg chg="add mod">
          <ac:chgData name="Roeland Wasmann" userId="e332bf8f-a55b-492c-be38-def4b88f1f42" providerId="ADAL" clId="{7B9FC90A-1A88-4F85-BEA0-9083B8CE56D1}" dt="2021-06-01T07:16:59.414" v="3637" actId="1076"/>
          <ac:spMkLst>
            <pc:docMk/>
            <pc:sldMk cId="493777656" sldId="331"/>
            <ac:spMk id="30" creationId="{0C88C4BB-61D0-4DC8-BD4E-BCE427448411}"/>
          </ac:spMkLst>
        </pc:spChg>
        <pc:spChg chg="add mod">
          <ac:chgData name="Roeland Wasmann" userId="e332bf8f-a55b-492c-be38-def4b88f1f42" providerId="ADAL" clId="{7B9FC90A-1A88-4F85-BEA0-9083B8CE56D1}" dt="2021-06-01T07:16:59.414" v="3637" actId="1076"/>
          <ac:spMkLst>
            <pc:docMk/>
            <pc:sldMk cId="493777656" sldId="331"/>
            <ac:spMk id="31" creationId="{2D2347E0-EF6C-41D6-8E94-9C4308712B05}"/>
          </ac:spMkLst>
        </pc:spChg>
        <pc:spChg chg="add mod">
          <ac:chgData name="Roeland Wasmann" userId="e332bf8f-a55b-492c-be38-def4b88f1f42" providerId="ADAL" clId="{7B9FC90A-1A88-4F85-BEA0-9083B8CE56D1}" dt="2021-06-01T07:16:59.414" v="3637" actId="1076"/>
          <ac:spMkLst>
            <pc:docMk/>
            <pc:sldMk cId="493777656" sldId="331"/>
            <ac:spMk id="32" creationId="{640B0DDA-FA81-400A-995B-BC745129DCE1}"/>
          </ac:spMkLst>
        </pc:spChg>
        <pc:grpChg chg="add mod">
          <ac:chgData name="Roeland Wasmann" userId="e332bf8f-a55b-492c-be38-def4b88f1f42" providerId="ADAL" clId="{7B9FC90A-1A88-4F85-BEA0-9083B8CE56D1}" dt="2021-05-31T16:52:53.158" v="2747" actId="207"/>
          <ac:grpSpMkLst>
            <pc:docMk/>
            <pc:sldMk cId="493777656" sldId="331"/>
            <ac:grpSpMk id="6" creationId="{6EC967A2-4603-4A15-A7B9-47CEE17AB053}"/>
          </ac:grpSpMkLst>
        </pc:grpChg>
        <pc:grpChg chg="add mod">
          <ac:chgData name="Roeland Wasmann" userId="e332bf8f-a55b-492c-be38-def4b88f1f42" providerId="ADAL" clId="{7B9FC90A-1A88-4F85-BEA0-9083B8CE56D1}" dt="2021-05-31T15:23:07.637" v="1036" actId="1076"/>
          <ac:grpSpMkLst>
            <pc:docMk/>
            <pc:sldMk cId="493777656" sldId="331"/>
            <ac:grpSpMk id="9" creationId="{86A5C177-3F20-41F7-9B37-DDAC7ABBE140}"/>
          </ac:grpSpMkLst>
        </pc:grpChg>
        <pc:grpChg chg="add del mod">
          <ac:chgData name="Roeland Wasmann" userId="e332bf8f-a55b-492c-be38-def4b88f1f42" providerId="ADAL" clId="{7B9FC90A-1A88-4F85-BEA0-9083B8CE56D1}" dt="2021-05-31T15:23:38.021" v="1039" actId="165"/>
          <ac:grpSpMkLst>
            <pc:docMk/>
            <pc:sldMk cId="493777656" sldId="331"/>
            <ac:grpSpMk id="12" creationId="{7AE21FE8-0B7B-4A18-B1BC-67765A380C05}"/>
          </ac:grpSpMkLst>
        </pc:grpChg>
        <pc:grpChg chg="add mod">
          <ac:chgData name="Roeland Wasmann" userId="e332bf8f-a55b-492c-be38-def4b88f1f42" providerId="ADAL" clId="{7B9FC90A-1A88-4F85-BEA0-9083B8CE56D1}" dt="2021-05-31T15:23:07.637" v="1036" actId="1076"/>
          <ac:grpSpMkLst>
            <pc:docMk/>
            <pc:sldMk cId="493777656" sldId="331"/>
            <ac:grpSpMk id="15" creationId="{B187EB71-430B-4252-9275-2DBD5E895DF8}"/>
          </ac:grpSpMkLst>
        </pc:grpChg>
        <pc:grpChg chg="add mod">
          <ac:chgData name="Roeland Wasmann" userId="e332bf8f-a55b-492c-be38-def4b88f1f42" providerId="ADAL" clId="{7B9FC90A-1A88-4F85-BEA0-9083B8CE56D1}" dt="2021-05-31T15:23:07.637" v="1036" actId="1076"/>
          <ac:grpSpMkLst>
            <pc:docMk/>
            <pc:sldMk cId="493777656" sldId="331"/>
            <ac:grpSpMk id="18" creationId="{E560026D-11E6-4BF3-BC21-79196DB224C6}"/>
          </ac:grpSpMkLst>
        </pc:grpChg>
        <pc:grpChg chg="mod">
          <ac:chgData name="Roeland Wasmann" userId="e332bf8f-a55b-492c-be38-def4b88f1f42" providerId="ADAL" clId="{7B9FC90A-1A88-4F85-BEA0-9083B8CE56D1}" dt="2021-05-31T15:23:02.382" v="1035"/>
          <ac:grpSpMkLst>
            <pc:docMk/>
            <pc:sldMk cId="493777656" sldId="331"/>
            <ac:grpSpMk id="19" creationId="{1BEC04EA-7ADC-423C-9AA5-D7D783EB4821}"/>
          </ac:grpSpMkLst>
        </pc:grpChg>
        <pc:grpChg chg="add mod">
          <ac:chgData name="Roeland Wasmann" userId="e332bf8f-a55b-492c-be38-def4b88f1f42" providerId="ADAL" clId="{7B9FC90A-1A88-4F85-BEA0-9083B8CE56D1}" dt="2021-05-31T15:23:07.637" v="1036" actId="1076"/>
          <ac:grpSpMkLst>
            <pc:docMk/>
            <pc:sldMk cId="493777656" sldId="331"/>
            <ac:grpSpMk id="23" creationId="{1C809BEA-2940-4A2A-BEB2-4DFC67BE31D1}"/>
          </ac:grpSpMkLst>
        </pc:grpChg>
        <pc:grpChg chg="add mod">
          <ac:chgData name="Roeland Wasmann" userId="e332bf8f-a55b-492c-be38-def4b88f1f42" providerId="ADAL" clId="{7B9FC90A-1A88-4F85-BEA0-9083B8CE56D1}" dt="2021-05-31T15:23:48.519" v="1057" actId="164"/>
          <ac:grpSpMkLst>
            <pc:docMk/>
            <pc:sldMk cId="493777656" sldId="331"/>
            <ac:grpSpMk id="26" creationId="{07471359-2E87-49BD-A598-686C96879F6F}"/>
          </ac:grpSpMkLst>
        </pc:grpChg>
        <pc:picChg chg="mod">
          <ac:chgData name="Roeland Wasmann" userId="e332bf8f-a55b-492c-be38-def4b88f1f42" providerId="ADAL" clId="{7B9FC90A-1A88-4F85-BEA0-9083B8CE56D1}" dt="2021-05-31T16:53:00.802" v="2748" actId="207"/>
          <ac:picMkLst>
            <pc:docMk/>
            <pc:sldMk cId="493777656" sldId="331"/>
            <ac:picMk id="7" creationId="{65B76E8A-7702-49AB-8F94-80993A491645}"/>
          </ac:picMkLst>
        </pc:picChg>
        <pc:picChg chg="mod">
          <ac:chgData name="Roeland Wasmann" userId="e332bf8f-a55b-492c-be38-def4b88f1f42" providerId="ADAL" clId="{7B9FC90A-1A88-4F85-BEA0-9083B8CE56D1}" dt="2021-05-31T16:53:08.474" v="2750" actId="207"/>
          <ac:picMkLst>
            <pc:docMk/>
            <pc:sldMk cId="493777656" sldId="331"/>
            <ac:picMk id="10" creationId="{5457BAAE-0320-4F30-B19C-5CB11D118DE2}"/>
          </ac:picMkLst>
        </pc:picChg>
        <pc:picChg chg="mod topLvl">
          <ac:chgData name="Roeland Wasmann" userId="e332bf8f-a55b-492c-be38-def4b88f1f42" providerId="ADAL" clId="{7B9FC90A-1A88-4F85-BEA0-9083B8CE56D1}" dt="2021-05-31T16:53:12.325" v="2751" actId="207"/>
          <ac:picMkLst>
            <pc:docMk/>
            <pc:sldMk cId="493777656" sldId="331"/>
            <ac:picMk id="13" creationId="{F2E174A4-F968-4A01-B9A8-6092D29AB1A7}"/>
          </ac:picMkLst>
        </pc:picChg>
        <pc:picChg chg="mod">
          <ac:chgData name="Roeland Wasmann" userId="e332bf8f-a55b-492c-be38-def4b88f1f42" providerId="ADAL" clId="{7B9FC90A-1A88-4F85-BEA0-9083B8CE56D1}" dt="2021-05-31T15:23:02.382" v="1035"/>
          <ac:picMkLst>
            <pc:docMk/>
            <pc:sldMk cId="493777656" sldId="331"/>
            <ac:picMk id="16" creationId="{F1109C1B-1CBD-4BCA-A533-977DBB8A50EC}"/>
          </ac:picMkLst>
        </pc:picChg>
        <pc:picChg chg="mod">
          <ac:chgData name="Roeland Wasmann" userId="e332bf8f-a55b-492c-be38-def4b88f1f42" providerId="ADAL" clId="{7B9FC90A-1A88-4F85-BEA0-9083B8CE56D1}" dt="2021-05-31T16:53:16.661" v="2752" actId="207"/>
          <ac:picMkLst>
            <pc:docMk/>
            <pc:sldMk cId="493777656" sldId="331"/>
            <ac:picMk id="21" creationId="{C025A444-6F71-4796-942A-ED76E700EED7}"/>
          </ac:picMkLst>
        </pc:picChg>
        <pc:picChg chg="mod">
          <ac:chgData name="Roeland Wasmann" userId="e332bf8f-a55b-492c-be38-def4b88f1f42" providerId="ADAL" clId="{7B9FC90A-1A88-4F85-BEA0-9083B8CE56D1}" dt="2021-05-31T16:53:16.661" v="2752" actId="207"/>
          <ac:picMkLst>
            <pc:docMk/>
            <pc:sldMk cId="493777656" sldId="331"/>
            <ac:picMk id="22" creationId="{2D44FE11-E799-4974-8070-637D41494C4F}"/>
          </ac:picMkLst>
        </pc:picChg>
        <pc:picChg chg="mod">
          <ac:chgData name="Roeland Wasmann" userId="e332bf8f-a55b-492c-be38-def4b88f1f42" providerId="ADAL" clId="{7B9FC90A-1A88-4F85-BEA0-9083B8CE56D1}" dt="2021-05-31T15:23:02.382" v="1035"/>
          <ac:picMkLst>
            <pc:docMk/>
            <pc:sldMk cId="493777656" sldId="331"/>
            <ac:picMk id="24" creationId="{95BC9889-3C6A-43BC-BE73-4B26013699C8}"/>
          </ac:picMkLst>
        </pc:picChg>
        <pc:picChg chg="add mod">
          <ac:chgData name="Roeland Wasmann" userId="e332bf8f-a55b-492c-be38-def4b88f1f42" providerId="ADAL" clId="{7B9FC90A-1A88-4F85-BEA0-9083B8CE56D1}" dt="2021-06-01T07:16:59.414" v="3637" actId="1076"/>
          <ac:picMkLst>
            <pc:docMk/>
            <pc:sldMk cId="493777656" sldId="331"/>
            <ac:picMk id="28" creationId="{0444BCC9-390A-48C7-941D-B8273BA08042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5-31T15:55:03.501" v="1529" actId="478"/>
        <pc:sldMkLst>
          <pc:docMk/>
          <pc:sldMk cId="2485431805" sldId="332"/>
        </pc:sldMkLst>
        <pc:spChg chg="mod">
          <ac:chgData name="Roeland Wasmann" userId="e332bf8f-a55b-492c-be38-def4b88f1f42" providerId="ADAL" clId="{7B9FC90A-1A88-4F85-BEA0-9083B8CE56D1}" dt="2021-05-31T15:38:50.673" v="1276"/>
          <ac:spMkLst>
            <pc:docMk/>
            <pc:sldMk cId="2485431805" sldId="332"/>
            <ac:spMk id="2" creationId="{89DA552A-8706-4974-B592-2AD579C8E367}"/>
          </ac:spMkLst>
        </pc:spChg>
        <pc:spChg chg="del">
          <ac:chgData name="Roeland Wasmann" userId="e332bf8f-a55b-492c-be38-def4b88f1f42" providerId="ADAL" clId="{7B9FC90A-1A88-4F85-BEA0-9083B8CE56D1}" dt="2021-05-31T15:38:34.609" v="1270"/>
          <ac:spMkLst>
            <pc:docMk/>
            <pc:sldMk cId="2485431805" sldId="332"/>
            <ac:spMk id="3" creationId="{A8342E6E-4D8F-472E-B0FB-A936C82DE82B}"/>
          </ac:spMkLst>
        </pc:spChg>
        <pc:spChg chg="mod">
          <ac:chgData name="Roeland Wasmann" userId="e332bf8f-a55b-492c-be38-def4b88f1f42" providerId="ADAL" clId="{7B9FC90A-1A88-4F85-BEA0-9083B8CE56D1}" dt="2021-05-31T15:49:02.650" v="1522" actId="1076"/>
          <ac:spMkLst>
            <pc:docMk/>
            <pc:sldMk cId="2485431805" sldId="332"/>
            <ac:spMk id="4" creationId="{1146784A-8D73-4827-9CF2-EFF8B5FE53B6}"/>
          </ac:spMkLst>
        </pc:spChg>
        <pc:picChg chg="add mod">
          <ac:chgData name="Roeland Wasmann" userId="e332bf8f-a55b-492c-be38-def4b88f1f42" providerId="ADAL" clId="{7B9FC90A-1A88-4F85-BEA0-9083B8CE56D1}" dt="2021-05-31T15:46:50.731" v="1514" actId="12788"/>
          <ac:picMkLst>
            <pc:docMk/>
            <pc:sldMk cId="2485431805" sldId="332"/>
            <ac:picMk id="7" creationId="{C7A7F75A-5508-4540-816F-D965B7221C89}"/>
          </ac:picMkLst>
        </pc:picChg>
        <pc:picChg chg="add del mod">
          <ac:chgData name="Roeland Wasmann" userId="e332bf8f-a55b-492c-be38-def4b88f1f42" providerId="ADAL" clId="{7B9FC90A-1A88-4F85-BEA0-9083B8CE56D1}" dt="2021-05-31T15:55:03.501" v="1529" actId="478"/>
          <ac:picMkLst>
            <pc:docMk/>
            <pc:sldMk cId="2485431805" sldId="332"/>
            <ac:picMk id="9" creationId="{0DB3DA83-0410-44A4-92B1-D747EA894960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6-01T07:19:57.204" v="3680" actId="478"/>
        <pc:sldMkLst>
          <pc:docMk/>
          <pc:sldMk cId="3383902141" sldId="333"/>
        </pc:sldMkLst>
        <pc:spChg chg="mod">
          <ac:chgData name="Roeland Wasmann" userId="e332bf8f-a55b-492c-be38-def4b88f1f42" providerId="ADAL" clId="{7B9FC90A-1A88-4F85-BEA0-9083B8CE56D1}" dt="2021-05-31T15:43:36.171" v="1412" actId="20577"/>
          <ac:spMkLst>
            <pc:docMk/>
            <pc:sldMk cId="3383902141" sldId="333"/>
            <ac:spMk id="2" creationId="{18C917E3-0428-4FD0-AF29-540A3C32B81A}"/>
          </ac:spMkLst>
        </pc:spChg>
        <pc:spChg chg="del">
          <ac:chgData name="Roeland Wasmann" userId="e332bf8f-a55b-492c-be38-def4b88f1f42" providerId="ADAL" clId="{7B9FC90A-1A88-4F85-BEA0-9083B8CE56D1}" dt="2021-06-01T07:19:57.204" v="3680" actId="478"/>
          <ac:spMkLst>
            <pc:docMk/>
            <pc:sldMk cId="3383902141" sldId="333"/>
            <ac:spMk id="3" creationId="{2C3941BB-C919-42A2-B9C8-A631C21F03F5}"/>
          </ac:spMkLst>
        </pc:spChg>
        <pc:picChg chg="add mod ord modCrop">
          <ac:chgData name="Roeland Wasmann" userId="e332bf8f-a55b-492c-be38-def4b88f1f42" providerId="ADAL" clId="{7B9FC90A-1A88-4F85-BEA0-9083B8CE56D1}" dt="2021-06-01T07:19:52.048" v="3679" actId="167"/>
          <ac:picMkLst>
            <pc:docMk/>
            <pc:sldMk cId="3383902141" sldId="333"/>
            <ac:picMk id="6" creationId="{7C5A9DE5-87E1-46D2-B00D-BE3913F2B2E8}"/>
          </ac:picMkLst>
        </pc:picChg>
        <pc:picChg chg="add mod modCrop">
          <ac:chgData name="Roeland Wasmann" userId="e332bf8f-a55b-492c-be38-def4b88f1f42" providerId="ADAL" clId="{7B9FC90A-1A88-4F85-BEA0-9083B8CE56D1}" dt="2021-05-31T15:43:27.142" v="1399" actId="1035"/>
          <ac:picMkLst>
            <pc:docMk/>
            <pc:sldMk cId="3383902141" sldId="333"/>
            <ac:picMk id="7" creationId="{E452F87B-EBA8-4CEB-B510-E3DA2AC3A204}"/>
          </ac:picMkLst>
        </pc:picChg>
      </pc:sldChg>
      <pc:sldChg chg="addSp delSp modSp add mod">
        <pc:chgData name="Roeland Wasmann" userId="e332bf8f-a55b-492c-be38-def4b88f1f42" providerId="ADAL" clId="{7B9FC90A-1A88-4F85-BEA0-9083B8CE56D1}" dt="2021-06-01T07:20:09.125" v="3682" actId="478"/>
        <pc:sldMkLst>
          <pc:docMk/>
          <pc:sldMk cId="2959255608" sldId="334"/>
        </pc:sldMkLst>
        <pc:spChg chg="mod">
          <ac:chgData name="Roeland Wasmann" userId="e332bf8f-a55b-492c-be38-def4b88f1f42" providerId="ADAL" clId="{7B9FC90A-1A88-4F85-BEA0-9083B8CE56D1}" dt="2021-05-31T15:45:59.646" v="1486" actId="20577"/>
          <ac:spMkLst>
            <pc:docMk/>
            <pc:sldMk cId="2959255608" sldId="334"/>
            <ac:spMk id="2" creationId="{18C917E3-0428-4FD0-AF29-540A3C32B81A}"/>
          </ac:spMkLst>
        </pc:spChg>
        <pc:spChg chg="del">
          <ac:chgData name="Roeland Wasmann" userId="e332bf8f-a55b-492c-be38-def4b88f1f42" providerId="ADAL" clId="{7B9FC90A-1A88-4F85-BEA0-9083B8CE56D1}" dt="2021-06-01T07:20:09.125" v="3682" actId="478"/>
          <ac:spMkLst>
            <pc:docMk/>
            <pc:sldMk cId="2959255608" sldId="334"/>
            <ac:spMk id="3" creationId="{2C3941BB-C919-42A2-B9C8-A631C21F03F5}"/>
          </ac:spMkLst>
        </pc:spChg>
        <pc:picChg chg="mod ord modCrop">
          <ac:chgData name="Roeland Wasmann" userId="e332bf8f-a55b-492c-be38-def4b88f1f42" providerId="ADAL" clId="{7B9FC90A-1A88-4F85-BEA0-9083B8CE56D1}" dt="2021-06-01T07:20:02.871" v="3681" actId="167"/>
          <ac:picMkLst>
            <pc:docMk/>
            <pc:sldMk cId="2959255608" sldId="334"/>
            <ac:picMk id="6" creationId="{7C5A9DE5-87E1-46D2-B00D-BE3913F2B2E8}"/>
          </ac:picMkLst>
        </pc:picChg>
        <pc:picChg chg="add mod">
          <ac:chgData name="Roeland Wasmann" userId="e332bf8f-a55b-492c-be38-def4b88f1f42" providerId="ADAL" clId="{7B9FC90A-1A88-4F85-BEA0-9083B8CE56D1}" dt="2021-05-31T15:44:32.739" v="1420"/>
          <ac:picMkLst>
            <pc:docMk/>
            <pc:sldMk cId="2959255608" sldId="334"/>
            <ac:picMk id="7" creationId="{F2BC4D7A-AD33-4E3F-AFB4-8B9D1AEDE98D}"/>
          </ac:picMkLst>
        </pc:picChg>
      </pc:sldChg>
      <pc:sldChg chg="addSp delSp modSp add mod">
        <pc:chgData name="Roeland Wasmann" userId="e332bf8f-a55b-492c-be38-def4b88f1f42" providerId="ADAL" clId="{7B9FC90A-1A88-4F85-BEA0-9083B8CE56D1}" dt="2021-06-01T07:20:16.213" v="3684" actId="478"/>
        <pc:sldMkLst>
          <pc:docMk/>
          <pc:sldMk cId="368532819" sldId="335"/>
        </pc:sldMkLst>
        <pc:spChg chg="mod">
          <ac:chgData name="Roeland Wasmann" userId="e332bf8f-a55b-492c-be38-def4b88f1f42" providerId="ADAL" clId="{7B9FC90A-1A88-4F85-BEA0-9083B8CE56D1}" dt="2021-05-31T15:46:05.070" v="1501" actId="20577"/>
          <ac:spMkLst>
            <pc:docMk/>
            <pc:sldMk cId="368532819" sldId="335"/>
            <ac:spMk id="2" creationId="{18C917E3-0428-4FD0-AF29-540A3C32B81A}"/>
          </ac:spMkLst>
        </pc:spChg>
        <pc:spChg chg="del">
          <ac:chgData name="Roeland Wasmann" userId="e332bf8f-a55b-492c-be38-def4b88f1f42" providerId="ADAL" clId="{7B9FC90A-1A88-4F85-BEA0-9083B8CE56D1}" dt="2021-06-01T07:20:16.213" v="3684" actId="478"/>
          <ac:spMkLst>
            <pc:docMk/>
            <pc:sldMk cId="368532819" sldId="335"/>
            <ac:spMk id="3" creationId="{2C3941BB-C919-42A2-B9C8-A631C21F03F5}"/>
          </ac:spMkLst>
        </pc:spChg>
        <pc:picChg chg="mod ord modCrop">
          <ac:chgData name="Roeland Wasmann" userId="e332bf8f-a55b-492c-be38-def4b88f1f42" providerId="ADAL" clId="{7B9FC90A-1A88-4F85-BEA0-9083B8CE56D1}" dt="2021-06-01T07:20:14.368" v="3683" actId="167"/>
          <ac:picMkLst>
            <pc:docMk/>
            <pc:sldMk cId="368532819" sldId="335"/>
            <ac:picMk id="6" creationId="{7C5A9DE5-87E1-46D2-B00D-BE3913F2B2E8}"/>
          </ac:picMkLst>
        </pc:picChg>
        <pc:picChg chg="add del mod">
          <ac:chgData name="Roeland Wasmann" userId="e332bf8f-a55b-492c-be38-def4b88f1f42" providerId="ADAL" clId="{7B9FC90A-1A88-4F85-BEA0-9083B8CE56D1}" dt="2021-05-31T15:45:52.761" v="1474" actId="478"/>
          <ac:picMkLst>
            <pc:docMk/>
            <pc:sldMk cId="368532819" sldId="335"/>
            <ac:picMk id="7" creationId="{B2E13468-D5E2-472B-9E30-4EDB5A10CB06}"/>
          </ac:picMkLst>
        </pc:picChg>
      </pc:sldChg>
      <pc:sldChg chg="addSp delSp modSp add mod">
        <pc:chgData name="Roeland Wasmann" userId="e332bf8f-a55b-492c-be38-def4b88f1f42" providerId="ADAL" clId="{7B9FC90A-1A88-4F85-BEA0-9083B8CE56D1}" dt="2021-06-01T07:20:22.030" v="3685" actId="478"/>
        <pc:sldMkLst>
          <pc:docMk/>
          <pc:sldMk cId="3383672057" sldId="336"/>
        </pc:sldMkLst>
        <pc:spChg chg="add del mod">
          <ac:chgData name="Roeland Wasmann" userId="e332bf8f-a55b-492c-be38-def4b88f1f42" providerId="ADAL" clId="{7B9FC90A-1A88-4F85-BEA0-9083B8CE56D1}" dt="2021-06-01T07:20:22.030" v="3685" actId="478"/>
          <ac:spMkLst>
            <pc:docMk/>
            <pc:sldMk cId="3383672057" sldId="336"/>
            <ac:spMk id="6" creationId="{48CAB0E3-2B4E-46CD-88F3-44BC429ABAC8}"/>
          </ac:spMkLst>
        </pc:spChg>
        <pc:picChg chg="del">
          <ac:chgData name="Roeland Wasmann" userId="e332bf8f-a55b-492c-be38-def4b88f1f42" providerId="ADAL" clId="{7B9FC90A-1A88-4F85-BEA0-9083B8CE56D1}" dt="2021-05-31T15:54:43.209" v="1525" actId="478"/>
          <ac:picMkLst>
            <pc:docMk/>
            <pc:sldMk cId="3383672057" sldId="336"/>
            <ac:picMk id="7" creationId="{C7A7F75A-5508-4540-816F-D965B7221C89}"/>
          </ac:picMkLst>
        </pc:picChg>
        <pc:picChg chg="mod">
          <ac:chgData name="Roeland Wasmann" userId="e332bf8f-a55b-492c-be38-def4b88f1f42" providerId="ADAL" clId="{7B9FC90A-1A88-4F85-BEA0-9083B8CE56D1}" dt="2021-05-31T15:54:59.551" v="1528" actId="1076"/>
          <ac:picMkLst>
            <pc:docMk/>
            <pc:sldMk cId="3383672057" sldId="336"/>
            <ac:picMk id="9" creationId="{0DB3DA83-0410-44A4-92B1-D747EA894960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6-01T07:21:01.158" v="3694" actId="478"/>
        <pc:sldMkLst>
          <pc:docMk/>
          <pc:sldMk cId="3462385152" sldId="337"/>
        </pc:sldMkLst>
        <pc:spChg chg="mod">
          <ac:chgData name="Roeland Wasmann" userId="e332bf8f-a55b-492c-be38-def4b88f1f42" providerId="ADAL" clId="{7B9FC90A-1A88-4F85-BEA0-9083B8CE56D1}" dt="2021-05-31T15:56:36.693" v="1543"/>
          <ac:spMkLst>
            <pc:docMk/>
            <pc:sldMk cId="3462385152" sldId="337"/>
            <ac:spMk id="2" creationId="{F8058680-6920-45F6-AD79-A41462C03AE2}"/>
          </ac:spMkLst>
        </pc:spChg>
        <pc:spChg chg="del">
          <ac:chgData name="Roeland Wasmann" userId="e332bf8f-a55b-492c-be38-def4b88f1f42" providerId="ADAL" clId="{7B9FC90A-1A88-4F85-BEA0-9083B8CE56D1}" dt="2021-06-01T07:21:01.158" v="3694" actId="478"/>
          <ac:spMkLst>
            <pc:docMk/>
            <pc:sldMk cId="3462385152" sldId="337"/>
            <ac:spMk id="3" creationId="{375E8104-D908-4B5F-9927-8D82C0318B25}"/>
          </ac:spMkLst>
        </pc:spChg>
        <pc:spChg chg="mod">
          <ac:chgData name="Roeland Wasmann" userId="e332bf8f-a55b-492c-be38-def4b88f1f42" providerId="ADAL" clId="{7B9FC90A-1A88-4F85-BEA0-9083B8CE56D1}" dt="2021-05-31T15:59:03.544" v="1653" actId="20577"/>
          <ac:spMkLst>
            <pc:docMk/>
            <pc:sldMk cId="3462385152" sldId="337"/>
            <ac:spMk id="4" creationId="{9E6439F1-5C36-4830-A6F1-46C04AD0433B}"/>
          </ac:spMkLst>
        </pc:spChg>
        <pc:picChg chg="add mod">
          <ac:chgData name="Roeland Wasmann" userId="e332bf8f-a55b-492c-be38-def4b88f1f42" providerId="ADAL" clId="{7B9FC90A-1A88-4F85-BEA0-9083B8CE56D1}" dt="2021-05-31T16:06:31.610" v="1887" actId="14100"/>
          <ac:picMkLst>
            <pc:docMk/>
            <pc:sldMk cId="3462385152" sldId="337"/>
            <ac:picMk id="6" creationId="{DACC875F-C232-4EF5-9F3B-576B86F790B4}"/>
          </ac:picMkLst>
        </pc:picChg>
      </pc:sldChg>
      <pc:sldChg chg="modSp new mod ord">
        <pc:chgData name="Roeland Wasmann" userId="e332bf8f-a55b-492c-be38-def4b88f1f42" providerId="ADAL" clId="{7B9FC90A-1A88-4F85-BEA0-9083B8CE56D1}" dt="2021-05-31T16:05:51.296" v="1883" actId="20577"/>
        <pc:sldMkLst>
          <pc:docMk/>
          <pc:sldMk cId="1031640889" sldId="338"/>
        </pc:sldMkLst>
        <pc:spChg chg="mod">
          <ac:chgData name="Roeland Wasmann" userId="e332bf8f-a55b-492c-be38-def4b88f1f42" providerId="ADAL" clId="{7B9FC90A-1A88-4F85-BEA0-9083B8CE56D1}" dt="2021-05-31T16:03:14.345" v="1791" actId="6549"/>
          <ac:spMkLst>
            <pc:docMk/>
            <pc:sldMk cId="1031640889" sldId="338"/>
            <ac:spMk id="2" creationId="{0706C4A0-D000-4D93-93AF-A479CB964636}"/>
          </ac:spMkLst>
        </pc:spChg>
        <pc:spChg chg="mod">
          <ac:chgData name="Roeland Wasmann" userId="e332bf8f-a55b-492c-be38-def4b88f1f42" providerId="ADAL" clId="{7B9FC90A-1A88-4F85-BEA0-9083B8CE56D1}" dt="2021-05-31T16:05:51.296" v="1883" actId="20577"/>
          <ac:spMkLst>
            <pc:docMk/>
            <pc:sldMk cId="1031640889" sldId="338"/>
            <ac:spMk id="3" creationId="{53B06297-D155-4D3D-BF56-1D03AE09D4AD}"/>
          </ac:spMkLst>
        </pc:spChg>
        <pc:spChg chg="mod">
          <ac:chgData name="Roeland Wasmann" userId="e332bf8f-a55b-492c-be38-def4b88f1f42" providerId="ADAL" clId="{7B9FC90A-1A88-4F85-BEA0-9083B8CE56D1}" dt="2021-05-31T16:05:01.115" v="1864" actId="6549"/>
          <ac:spMkLst>
            <pc:docMk/>
            <pc:sldMk cId="1031640889" sldId="338"/>
            <ac:spMk id="4" creationId="{500E2117-5EDF-40DE-91FB-24C11222FD5C}"/>
          </ac:spMkLst>
        </pc:spChg>
      </pc:sldChg>
      <pc:sldChg chg="addSp delSp modSp new mod">
        <pc:chgData name="Roeland Wasmann" userId="e332bf8f-a55b-492c-be38-def4b88f1f42" providerId="ADAL" clId="{7B9FC90A-1A88-4F85-BEA0-9083B8CE56D1}" dt="2021-06-01T07:20:41.741" v="3687" actId="20577"/>
        <pc:sldMkLst>
          <pc:docMk/>
          <pc:sldMk cId="2125379082" sldId="339"/>
        </pc:sldMkLst>
        <pc:spChg chg="mod">
          <ac:chgData name="Roeland Wasmann" userId="e332bf8f-a55b-492c-be38-def4b88f1f42" providerId="ADAL" clId="{7B9FC90A-1A88-4F85-BEA0-9083B8CE56D1}" dt="2021-06-01T07:20:41.741" v="3687" actId="20577"/>
          <ac:spMkLst>
            <pc:docMk/>
            <pc:sldMk cId="2125379082" sldId="339"/>
            <ac:spMk id="2" creationId="{07DAABBF-D8B6-4F6F-B9F5-3473368D87D6}"/>
          </ac:spMkLst>
        </pc:spChg>
        <pc:spChg chg="del">
          <ac:chgData name="Roeland Wasmann" userId="e332bf8f-a55b-492c-be38-def4b88f1f42" providerId="ADAL" clId="{7B9FC90A-1A88-4F85-BEA0-9083B8CE56D1}" dt="2021-05-31T16:08:33.725" v="1941" actId="478"/>
          <ac:spMkLst>
            <pc:docMk/>
            <pc:sldMk cId="2125379082" sldId="339"/>
            <ac:spMk id="3" creationId="{7DD56746-0A46-4E81-9F3B-6AC2420A56F2}"/>
          </ac:spMkLst>
        </pc:spChg>
        <pc:spChg chg="del">
          <ac:chgData name="Roeland Wasmann" userId="e332bf8f-a55b-492c-be38-def4b88f1f42" providerId="ADAL" clId="{7B9FC90A-1A88-4F85-BEA0-9083B8CE56D1}" dt="2021-05-31T16:08:30.803" v="1940" actId="478"/>
          <ac:spMkLst>
            <pc:docMk/>
            <pc:sldMk cId="2125379082" sldId="339"/>
            <ac:spMk id="4" creationId="{AC6E2923-7768-4B1D-80FD-9C073F013409}"/>
          </ac:spMkLst>
        </pc:spChg>
        <pc:spChg chg="add mod">
          <ac:chgData name="Roeland Wasmann" userId="e332bf8f-a55b-492c-be38-def4b88f1f42" providerId="ADAL" clId="{7B9FC90A-1A88-4F85-BEA0-9083B8CE56D1}" dt="2021-05-31T16:08:28.230" v="1939" actId="167"/>
          <ac:spMkLst>
            <pc:docMk/>
            <pc:sldMk cId="2125379082" sldId="339"/>
            <ac:spMk id="7" creationId="{E10B1FCA-2768-44E5-88A0-3B2C17484ADC}"/>
          </ac:spMkLst>
        </pc:spChg>
        <pc:spChg chg="add mod">
          <ac:chgData name="Roeland Wasmann" userId="e332bf8f-a55b-492c-be38-def4b88f1f42" providerId="ADAL" clId="{7B9FC90A-1A88-4F85-BEA0-9083B8CE56D1}" dt="2021-05-31T16:08:28.230" v="1939" actId="167"/>
          <ac:spMkLst>
            <pc:docMk/>
            <pc:sldMk cId="2125379082" sldId="339"/>
            <ac:spMk id="8" creationId="{F5404595-D9BD-4F2F-84DB-A5CF5135B5E3}"/>
          </ac:spMkLst>
        </pc:spChg>
        <pc:picChg chg="add mod">
          <ac:chgData name="Roeland Wasmann" userId="e332bf8f-a55b-492c-be38-def4b88f1f42" providerId="ADAL" clId="{7B9FC90A-1A88-4F85-BEA0-9083B8CE56D1}" dt="2021-05-31T16:08:28.230" v="1939" actId="167"/>
          <ac:picMkLst>
            <pc:docMk/>
            <pc:sldMk cId="2125379082" sldId="339"/>
            <ac:picMk id="6" creationId="{2C07EED5-7672-4E7F-92ED-6196A5840F92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6-01T07:20:56.677" v="3693" actId="478"/>
        <pc:sldMkLst>
          <pc:docMk/>
          <pc:sldMk cId="3559278844" sldId="340"/>
        </pc:sldMkLst>
        <pc:spChg chg="mod">
          <ac:chgData name="Roeland Wasmann" userId="e332bf8f-a55b-492c-be38-def4b88f1f42" providerId="ADAL" clId="{7B9FC90A-1A88-4F85-BEA0-9083B8CE56D1}" dt="2021-06-01T07:20:44.774" v="3689" actId="20577"/>
          <ac:spMkLst>
            <pc:docMk/>
            <pc:sldMk cId="3559278844" sldId="340"/>
            <ac:spMk id="2" creationId="{75ADF394-3DC7-40EC-A8F0-A23A222DF333}"/>
          </ac:spMkLst>
        </pc:spChg>
        <pc:spChg chg="del">
          <ac:chgData name="Roeland Wasmann" userId="e332bf8f-a55b-492c-be38-def4b88f1f42" providerId="ADAL" clId="{7B9FC90A-1A88-4F85-BEA0-9083B8CE56D1}" dt="2021-06-01T07:20:56.677" v="3693" actId="478"/>
          <ac:spMkLst>
            <pc:docMk/>
            <pc:sldMk cId="3559278844" sldId="340"/>
            <ac:spMk id="3" creationId="{BECD9E58-F596-43BD-AA09-DB6F070CCE77}"/>
          </ac:spMkLst>
        </pc:spChg>
        <pc:spChg chg="mod">
          <ac:chgData name="Roeland Wasmann" userId="e332bf8f-a55b-492c-be38-def4b88f1f42" providerId="ADAL" clId="{7B9FC90A-1A88-4F85-BEA0-9083B8CE56D1}" dt="2021-05-31T16:09:31.905" v="1962" actId="20577"/>
          <ac:spMkLst>
            <pc:docMk/>
            <pc:sldMk cId="3559278844" sldId="340"/>
            <ac:spMk id="4" creationId="{651E1166-DA07-4BBB-A709-4CE70500AFF8}"/>
          </ac:spMkLst>
        </pc:spChg>
        <pc:spChg chg="add mod">
          <ac:chgData name="Roeland Wasmann" userId="e332bf8f-a55b-492c-be38-def4b88f1f42" providerId="ADAL" clId="{7B9FC90A-1A88-4F85-BEA0-9083B8CE56D1}" dt="2021-05-31T16:09:09.810" v="1947"/>
          <ac:spMkLst>
            <pc:docMk/>
            <pc:sldMk cId="3559278844" sldId="340"/>
            <ac:spMk id="7" creationId="{353B0540-3C15-48FF-8984-42775C8F9C3C}"/>
          </ac:spMkLst>
        </pc:spChg>
        <pc:picChg chg="add mod">
          <ac:chgData name="Roeland Wasmann" userId="e332bf8f-a55b-492c-be38-def4b88f1f42" providerId="ADAL" clId="{7B9FC90A-1A88-4F85-BEA0-9083B8CE56D1}" dt="2021-05-31T16:09:09.810" v="1947"/>
          <ac:picMkLst>
            <pc:docMk/>
            <pc:sldMk cId="3559278844" sldId="340"/>
            <ac:picMk id="6" creationId="{4C2B1097-4B9F-4FCD-B428-2BE71221532D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6-01T07:20:54.925" v="3692" actId="478"/>
        <pc:sldMkLst>
          <pc:docMk/>
          <pc:sldMk cId="2245264715" sldId="341"/>
        </pc:sldMkLst>
        <pc:spChg chg="mod">
          <ac:chgData name="Roeland Wasmann" userId="e332bf8f-a55b-492c-be38-def4b88f1f42" providerId="ADAL" clId="{7B9FC90A-1A88-4F85-BEA0-9083B8CE56D1}" dt="2021-06-01T07:20:52.787" v="3691" actId="20577"/>
          <ac:spMkLst>
            <pc:docMk/>
            <pc:sldMk cId="2245264715" sldId="341"/>
            <ac:spMk id="2" creationId="{D3BFA345-DD2C-4314-8959-906A15F6EB7E}"/>
          </ac:spMkLst>
        </pc:spChg>
        <pc:spChg chg="del">
          <ac:chgData name="Roeland Wasmann" userId="e332bf8f-a55b-492c-be38-def4b88f1f42" providerId="ADAL" clId="{7B9FC90A-1A88-4F85-BEA0-9083B8CE56D1}" dt="2021-06-01T07:20:54.925" v="3692" actId="478"/>
          <ac:spMkLst>
            <pc:docMk/>
            <pc:sldMk cId="2245264715" sldId="341"/>
            <ac:spMk id="3" creationId="{8783E867-2F6A-47D2-A9F0-C2CCCACFE55C}"/>
          </ac:spMkLst>
        </pc:spChg>
        <pc:spChg chg="mod">
          <ac:chgData name="Roeland Wasmann" userId="e332bf8f-a55b-492c-be38-def4b88f1f42" providerId="ADAL" clId="{7B9FC90A-1A88-4F85-BEA0-9083B8CE56D1}" dt="2021-05-31T16:09:45.315" v="1968"/>
          <ac:spMkLst>
            <pc:docMk/>
            <pc:sldMk cId="2245264715" sldId="341"/>
            <ac:spMk id="4" creationId="{55ABAABD-B4BB-4F8B-84B1-9905342627C2}"/>
          </ac:spMkLst>
        </pc:spChg>
        <pc:spChg chg="add mod">
          <ac:chgData name="Roeland Wasmann" userId="e332bf8f-a55b-492c-be38-def4b88f1f42" providerId="ADAL" clId="{7B9FC90A-1A88-4F85-BEA0-9083B8CE56D1}" dt="2021-05-31T16:09:39.758" v="1965"/>
          <ac:spMkLst>
            <pc:docMk/>
            <pc:sldMk cId="2245264715" sldId="341"/>
            <ac:spMk id="7" creationId="{3BBD76A0-4EF5-4801-B5B6-F89FB2831BE1}"/>
          </ac:spMkLst>
        </pc:spChg>
        <pc:picChg chg="add mod">
          <ac:chgData name="Roeland Wasmann" userId="e332bf8f-a55b-492c-be38-def4b88f1f42" providerId="ADAL" clId="{7B9FC90A-1A88-4F85-BEA0-9083B8CE56D1}" dt="2021-05-31T16:09:39.758" v="1965"/>
          <ac:picMkLst>
            <pc:docMk/>
            <pc:sldMk cId="2245264715" sldId="341"/>
            <ac:picMk id="6" creationId="{B8E46B34-1DB5-4A71-B976-F336ED5E1472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5-31T16:24:18.217" v="2172" actId="12788"/>
        <pc:sldMkLst>
          <pc:docMk/>
          <pc:sldMk cId="873806034" sldId="342"/>
        </pc:sldMkLst>
        <pc:spChg chg="mod">
          <ac:chgData name="Roeland Wasmann" userId="e332bf8f-a55b-492c-be38-def4b88f1f42" providerId="ADAL" clId="{7B9FC90A-1A88-4F85-BEA0-9083B8CE56D1}" dt="2021-05-31T16:22:07.489" v="2084" actId="20577"/>
          <ac:spMkLst>
            <pc:docMk/>
            <pc:sldMk cId="873806034" sldId="342"/>
            <ac:spMk id="2" creationId="{173E7449-1622-4A1C-A7A8-AAE03D2E31BD}"/>
          </ac:spMkLst>
        </pc:spChg>
        <pc:spChg chg="del">
          <ac:chgData name="Roeland Wasmann" userId="e332bf8f-a55b-492c-be38-def4b88f1f42" providerId="ADAL" clId="{7B9FC90A-1A88-4F85-BEA0-9083B8CE56D1}" dt="2021-05-31T16:21:42.116" v="2046"/>
          <ac:spMkLst>
            <pc:docMk/>
            <pc:sldMk cId="873806034" sldId="342"/>
            <ac:spMk id="3" creationId="{41A0649C-60C3-4674-9C0C-01060B1D5003}"/>
          </ac:spMkLst>
        </pc:spChg>
        <pc:picChg chg="add mod modCrop">
          <ac:chgData name="Roeland Wasmann" userId="e332bf8f-a55b-492c-be38-def4b88f1f42" providerId="ADAL" clId="{7B9FC90A-1A88-4F85-BEA0-9083B8CE56D1}" dt="2021-05-31T16:24:18.217" v="2172" actId="12788"/>
          <ac:picMkLst>
            <pc:docMk/>
            <pc:sldMk cId="873806034" sldId="342"/>
            <ac:picMk id="7" creationId="{D7AE0389-21E2-4495-9D69-52497E30B6CD}"/>
          </ac:picMkLst>
        </pc:picChg>
        <pc:picChg chg="add mod modCrop">
          <ac:chgData name="Roeland Wasmann" userId="e332bf8f-a55b-492c-be38-def4b88f1f42" providerId="ADAL" clId="{7B9FC90A-1A88-4F85-BEA0-9083B8CE56D1}" dt="2021-05-31T16:24:18.217" v="2172" actId="12788"/>
          <ac:picMkLst>
            <pc:docMk/>
            <pc:sldMk cId="873806034" sldId="342"/>
            <ac:picMk id="8" creationId="{C825F544-1E69-4F4B-95E2-7C1C5AFB431E}"/>
          </ac:picMkLst>
        </pc:picChg>
      </pc:sldChg>
      <pc:sldChg chg="addSp modSp new mod modNotesTx">
        <pc:chgData name="Roeland Wasmann" userId="e332bf8f-a55b-492c-be38-def4b88f1f42" providerId="ADAL" clId="{7B9FC90A-1A88-4F85-BEA0-9083B8CE56D1}" dt="2021-06-01T07:21:52.006" v="3695" actId="20577"/>
        <pc:sldMkLst>
          <pc:docMk/>
          <pc:sldMk cId="1038889075" sldId="343"/>
        </pc:sldMkLst>
        <pc:spChg chg="mod">
          <ac:chgData name="Roeland Wasmann" userId="e332bf8f-a55b-492c-be38-def4b88f1f42" providerId="ADAL" clId="{7B9FC90A-1A88-4F85-BEA0-9083B8CE56D1}" dt="2021-05-31T16:25:02.546" v="2209" actId="20577"/>
          <ac:spMkLst>
            <pc:docMk/>
            <pc:sldMk cId="1038889075" sldId="343"/>
            <ac:spMk id="2" creationId="{3353D432-087D-479F-BEF0-90AE6E6B15B7}"/>
          </ac:spMkLst>
        </pc:spChg>
        <pc:spChg chg="mod">
          <ac:chgData name="Roeland Wasmann" userId="e332bf8f-a55b-492c-be38-def4b88f1f42" providerId="ADAL" clId="{7B9FC90A-1A88-4F85-BEA0-9083B8CE56D1}" dt="2021-05-31T16:47:41.371" v="2649" actId="20577"/>
          <ac:spMkLst>
            <pc:docMk/>
            <pc:sldMk cId="1038889075" sldId="343"/>
            <ac:spMk id="3" creationId="{86F4DE4E-A98B-4127-A803-3E2BE45AAD80}"/>
          </ac:spMkLst>
        </pc:spChg>
        <pc:spChg chg="mod">
          <ac:chgData name="Roeland Wasmann" userId="e332bf8f-a55b-492c-be38-def4b88f1f42" providerId="ADAL" clId="{7B9FC90A-1A88-4F85-BEA0-9083B8CE56D1}" dt="2021-05-31T16:25:44.151" v="2219" actId="20577"/>
          <ac:spMkLst>
            <pc:docMk/>
            <pc:sldMk cId="1038889075" sldId="343"/>
            <ac:spMk id="4" creationId="{A9388CEE-256B-4643-86C3-213960C503C9}"/>
          </ac:spMkLst>
        </pc:spChg>
        <pc:graphicFrameChg chg="add mod modGraphic">
          <ac:chgData name="Roeland Wasmann" userId="e332bf8f-a55b-492c-be38-def4b88f1f42" providerId="ADAL" clId="{7B9FC90A-1A88-4F85-BEA0-9083B8CE56D1}" dt="2021-06-01T07:21:52.006" v="3695" actId="20577"/>
          <ac:graphicFrameMkLst>
            <pc:docMk/>
            <pc:sldMk cId="1038889075" sldId="343"/>
            <ac:graphicFrameMk id="8" creationId="{E0746528-D888-4F3A-A52E-70CB21A4CBEC}"/>
          </ac:graphicFrameMkLst>
        </pc:graphicFrameChg>
        <pc:picChg chg="add mod">
          <ac:chgData name="Roeland Wasmann" userId="e332bf8f-a55b-492c-be38-def4b88f1f42" providerId="ADAL" clId="{7B9FC90A-1A88-4F85-BEA0-9083B8CE56D1}" dt="2021-05-31T16:47:38.627" v="2648" actId="1076"/>
          <ac:picMkLst>
            <pc:docMk/>
            <pc:sldMk cId="1038889075" sldId="343"/>
            <ac:picMk id="7" creationId="{602FA8B4-B698-44AD-BC06-D72BD24A146C}"/>
          </ac:picMkLst>
        </pc:picChg>
      </pc:sldChg>
      <pc:sldChg chg="addSp delSp modSp new mod">
        <pc:chgData name="Roeland Wasmann" userId="e332bf8f-a55b-492c-be38-def4b88f1f42" providerId="ADAL" clId="{7B9FC90A-1A88-4F85-BEA0-9083B8CE56D1}" dt="2021-05-31T16:50:37.645" v="2685" actId="20577"/>
        <pc:sldMkLst>
          <pc:docMk/>
          <pc:sldMk cId="413522332" sldId="344"/>
        </pc:sldMkLst>
        <pc:spChg chg="mod">
          <ac:chgData name="Roeland Wasmann" userId="e332bf8f-a55b-492c-be38-def4b88f1f42" providerId="ADAL" clId="{7B9FC90A-1A88-4F85-BEA0-9083B8CE56D1}" dt="2021-05-31T16:50:37.645" v="2685" actId="20577"/>
          <ac:spMkLst>
            <pc:docMk/>
            <pc:sldMk cId="413522332" sldId="344"/>
            <ac:spMk id="2" creationId="{BCBB8C05-ABE3-4B07-AF0D-F1045973DAEE}"/>
          </ac:spMkLst>
        </pc:spChg>
        <pc:spChg chg="del">
          <ac:chgData name="Roeland Wasmann" userId="e332bf8f-a55b-492c-be38-def4b88f1f42" providerId="ADAL" clId="{7B9FC90A-1A88-4F85-BEA0-9083B8CE56D1}" dt="2021-05-31T16:28:36.342" v="2225"/>
          <ac:spMkLst>
            <pc:docMk/>
            <pc:sldMk cId="413522332" sldId="344"/>
            <ac:spMk id="3" creationId="{2630EF42-F8A2-473B-9550-A8BC354BFAFC}"/>
          </ac:spMkLst>
        </pc:spChg>
        <pc:picChg chg="add mod">
          <ac:chgData name="Roeland Wasmann" userId="e332bf8f-a55b-492c-be38-def4b88f1f42" providerId="ADAL" clId="{7B9FC90A-1A88-4F85-BEA0-9083B8CE56D1}" dt="2021-05-31T16:28:50.748" v="2231" actId="1076"/>
          <ac:picMkLst>
            <pc:docMk/>
            <pc:sldMk cId="413522332" sldId="344"/>
            <ac:picMk id="7" creationId="{C9403063-9C03-49E8-9A70-D94CCA5704E9}"/>
          </ac:picMkLst>
        </pc:picChg>
      </pc:sldChg>
      <pc:sldChg chg="addSp delSp modSp new mod modClrScheme modAnim chgLayout modNotesTx">
        <pc:chgData name="Roeland Wasmann" userId="e332bf8f-a55b-492c-be38-def4b88f1f42" providerId="ADAL" clId="{7B9FC90A-1A88-4F85-BEA0-9083B8CE56D1}" dt="2021-05-31T17:08:19.082" v="3024"/>
        <pc:sldMkLst>
          <pc:docMk/>
          <pc:sldMk cId="2649773586" sldId="345"/>
        </pc:sldMkLst>
        <pc:spChg chg="del mod ord">
          <ac:chgData name="Roeland Wasmann" userId="e332bf8f-a55b-492c-be38-def4b88f1f42" providerId="ADAL" clId="{7B9FC90A-1A88-4F85-BEA0-9083B8CE56D1}" dt="2021-05-31T16:53:51.868" v="2754" actId="700"/>
          <ac:spMkLst>
            <pc:docMk/>
            <pc:sldMk cId="2649773586" sldId="345"/>
            <ac:spMk id="2" creationId="{FB6ABB71-9B50-4A46-962A-3CFD6E07EC47}"/>
          </ac:spMkLst>
        </pc:spChg>
        <pc:spChg chg="add del">
          <ac:chgData name="Roeland Wasmann" userId="e332bf8f-a55b-492c-be38-def4b88f1f42" providerId="ADAL" clId="{7B9FC90A-1A88-4F85-BEA0-9083B8CE56D1}" dt="2021-05-31T16:27:24.153" v="2222"/>
          <ac:spMkLst>
            <pc:docMk/>
            <pc:sldMk cId="2649773586" sldId="345"/>
            <ac:spMk id="3" creationId="{5FFCA357-BEF9-4A44-A106-558C64915D33}"/>
          </ac:spMkLst>
        </pc:spChg>
        <pc:spChg chg="mod ord">
          <ac:chgData name="Roeland Wasmann" userId="e332bf8f-a55b-492c-be38-def4b88f1f42" providerId="ADAL" clId="{7B9FC90A-1A88-4F85-BEA0-9083B8CE56D1}" dt="2021-05-31T16:53:51.868" v="2754" actId="700"/>
          <ac:spMkLst>
            <pc:docMk/>
            <pc:sldMk cId="2649773586" sldId="345"/>
            <ac:spMk id="4" creationId="{7A30632F-A0FF-4D9A-85D0-9FAB50968165}"/>
          </ac:spMkLst>
        </pc:spChg>
        <pc:spChg chg="mod ord">
          <ac:chgData name="Roeland Wasmann" userId="e332bf8f-a55b-492c-be38-def4b88f1f42" providerId="ADAL" clId="{7B9FC90A-1A88-4F85-BEA0-9083B8CE56D1}" dt="2021-05-31T16:53:51.868" v="2754" actId="700"/>
          <ac:spMkLst>
            <pc:docMk/>
            <pc:sldMk cId="2649773586" sldId="345"/>
            <ac:spMk id="5" creationId="{FDF5A544-8909-48C6-83A1-C8BF6A816618}"/>
          </ac:spMkLst>
        </pc:spChg>
        <pc:spChg chg="add mod">
          <ac:chgData name="Roeland Wasmann" userId="e332bf8f-a55b-492c-be38-def4b88f1f42" providerId="ADAL" clId="{7B9FC90A-1A88-4F85-BEA0-9083B8CE56D1}" dt="2021-05-31T16:57:56.730" v="2863" actId="554"/>
          <ac:spMkLst>
            <pc:docMk/>
            <pc:sldMk cId="2649773586" sldId="345"/>
            <ac:spMk id="11" creationId="{E70985A1-AF63-4E73-A376-C243A96D9261}"/>
          </ac:spMkLst>
        </pc:spChg>
        <pc:spChg chg="add mod">
          <ac:chgData name="Roeland Wasmann" userId="e332bf8f-a55b-492c-be38-def4b88f1f42" providerId="ADAL" clId="{7B9FC90A-1A88-4F85-BEA0-9083B8CE56D1}" dt="2021-05-31T16:58:28.034" v="2880" actId="1037"/>
          <ac:spMkLst>
            <pc:docMk/>
            <pc:sldMk cId="2649773586" sldId="345"/>
            <ac:spMk id="12" creationId="{A0A2EB17-61AF-4725-8B3D-F86DDC8C67CC}"/>
          </ac:spMkLst>
        </pc:spChg>
        <pc:spChg chg="del mod topLvl">
          <ac:chgData name="Roeland Wasmann" userId="e332bf8f-a55b-492c-be38-def4b88f1f42" providerId="ADAL" clId="{7B9FC90A-1A88-4F85-BEA0-9083B8CE56D1}" dt="2021-05-31T16:52:38.471" v="2745" actId="478"/>
          <ac:spMkLst>
            <pc:docMk/>
            <pc:sldMk cId="2649773586" sldId="345"/>
            <ac:spMk id="15" creationId="{CEEF625B-C99F-4AE3-BC1C-6162D40E3B5B}"/>
          </ac:spMkLst>
        </pc:spChg>
        <pc:spChg chg="add mod ord">
          <ac:chgData name="Roeland Wasmann" userId="e332bf8f-a55b-492c-be38-def4b88f1f42" providerId="ADAL" clId="{7B9FC90A-1A88-4F85-BEA0-9083B8CE56D1}" dt="2021-05-31T17:01:07.737" v="2909" actId="20577"/>
          <ac:spMkLst>
            <pc:docMk/>
            <pc:sldMk cId="2649773586" sldId="345"/>
            <ac:spMk id="16" creationId="{369FD527-37E2-4260-B3F2-D6E94BF9BBDE}"/>
          </ac:spMkLst>
        </pc:spChg>
        <pc:spChg chg="add del mod ord">
          <ac:chgData name="Roeland Wasmann" userId="e332bf8f-a55b-492c-be38-def4b88f1f42" providerId="ADAL" clId="{7B9FC90A-1A88-4F85-BEA0-9083B8CE56D1}" dt="2021-05-31T16:54:40.591" v="2758" actId="931"/>
          <ac:spMkLst>
            <pc:docMk/>
            <pc:sldMk cId="2649773586" sldId="345"/>
            <ac:spMk id="17" creationId="{6E36D886-B136-4B7D-80A8-BA9196C0E71B}"/>
          </ac:spMkLst>
        </pc:spChg>
        <pc:spChg chg="add mod topLvl">
          <ac:chgData name="Roeland Wasmann" userId="e332bf8f-a55b-492c-be38-def4b88f1f42" providerId="ADAL" clId="{7B9FC90A-1A88-4F85-BEA0-9083B8CE56D1}" dt="2021-05-31T16:59:05.280" v="2895" actId="555"/>
          <ac:spMkLst>
            <pc:docMk/>
            <pc:sldMk cId="2649773586" sldId="345"/>
            <ac:spMk id="20" creationId="{78D8803A-11D5-45B5-9F07-62033B2EA600}"/>
          </ac:spMkLst>
        </pc:spChg>
        <pc:spChg chg="add mod topLvl">
          <ac:chgData name="Roeland Wasmann" userId="e332bf8f-a55b-492c-be38-def4b88f1f42" providerId="ADAL" clId="{7B9FC90A-1A88-4F85-BEA0-9083B8CE56D1}" dt="2021-05-31T16:59:05.280" v="2895" actId="555"/>
          <ac:spMkLst>
            <pc:docMk/>
            <pc:sldMk cId="2649773586" sldId="345"/>
            <ac:spMk id="21" creationId="{6D568C10-7372-4CA3-9E60-CEC68099FE2A}"/>
          </ac:spMkLst>
        </pc:spChg>
        <pc:spChg chg="mod">
          <ac:chgData name="Roeland Wasmann" userId="e332bf8f-a55b-492c-be38-def4b88f1f42" providerId="ADAL" clId="{7B9FC90A-1A88-4F85-BEA0-9083B8CE56D1}" dt="2021-05-31T16:58:47.563" v="2893" actId="165"/>
          <ac:spMkLst>
            <pc:docMk/>
            <pc:sldMk cId="2649773586" sldId="345"/>
            <ac:spMk id="24" creationId="{3AD739CC-EE2A-4628-8D4D-9F629A5071B7}"/>
          </ac:spMkLst>
        </pc:spChg>
        <pc:spChg chg="mod">
          <ac:chgData name="Roeland Wasmann" userId="e332bf8f-a55b-492c-be38-def4b88f1f42" providerId="ADAL" clId="{7B9FC90A-1A88-4F85-BEA0-9083B8CE56D1}" dt="2021-05-31T16:58:47.563" v="2893" actId="165"/>
          <ac:spMkLst>
            <pc:docMk/>
            <pc:sldMk cId="2649773586" sldId="345"/>
            <ac:spMk id="25" creationId="{2E71506B-8C4E-43F4-A8E3-AAE2C7ADD726}"/>
          </ac:spMkLst>
        </pc:spChg>
        <pc:spChg chg="mod">
          <ac:chgData name="Roeland Wasmann" userId="e332bf8f-a55b-492c-be38-def4b88f1f42" providerId="ADAL" clId="{7B9FC90A-1A88-4F85-BEA0-9083B8CE56D1}" dt="2021-05-31T16:58:47.563" v="2893" actId="165"/>
          <ac:spMkLst>
            <pc:docMk/>
            <pc:sldMk cId="2649773586" sldId="345"/>
            <ac:spMk id="26" creationId="{ECB189A7-9616-451E-A9B8-8755DE177450}"/>
          </ac:spMkLst>
        </pc:spChg>
        <pc:grpChg chg="add del mod">
          <ac:chgData name="Roeland Wasmann" userId="e332bf8f-a55b-492c-be38-def4b88f1f42" providerId="ADAL" clId="{7B9FC90A-1A88-4F85-BEA0-9083B8CE56D1}" dt="2021-05-31T16:52:38.471" v="2745" actId="478"/>
          <ac:grpSpMkLst>
            <pc:docMk/>
            <pc:sldMk cId="2649773586" sldId="345"/>
            <ac:grpSpMk id="13" creationId="{6CB5F35B-2339-4FA0-BB90-F1F8EAF44CB3}"/>
          </ac:grpSpMkLst>
        </pc:grpChg>
        <pc:grpChg chg="add del mod">
          <ac:chgData name="Roeland Wasmann" userId="e332bf8f-a55b-492c-be38-def4b88f1f42" providerId="ADAL" clId="{7B9FC90A-1A88-4F85-BEA0-9083B8CE56D1}" dt="2021-05-31T16:58:57.256" v="2894" actId="165"/>
          <ac:grpSpMkLst>
            <pc:docMk/>
            <pc:sldMk cId="2649773586" sldId="345"/>
            <ac:grpSpMk id="22" creationId="{61F90668-FA97-4DC1-B5D9-3614ABDEAC95}"/>
          </ac:grpSpMkLst>
        </pc:grpChg>
        <pc:grpChg chg="mod topLvl">
          <ac:chgData name="Roeland Wasmann" userId="e332bf8f-a55b-492c-be38-def4b88f1f42" providerId="ADAL" clId="{7B9FC90A-1A88-4F85-BEA0-9083B8CE56D1}" dt="2021-05-31T16:59:12.023" v="2896" actId="1076"/>
          <ac:grpSpMkLst>
            <pc:docMk/>
            <pc:sldMk cId="2649773586" sldId="345"/>
            <ac:grpSpMk id="23" creationId="{28F1D00B-8BBB-4B3C-97A1-3429F96A9B1F}"/>
          </ac:grpSpMkLst>
        </pc:grpChg>
        <pc:grpChg chg="add del mod">
          <ac:chgData name="Roeland Wasmann" userId="e332bf8f-a55b-492c-be38-def4b88f1f42" providerId="ADAL" clId="{7B9FC90A-1A88-4F85-BEA0-9083B8CE56D1}" dt="2021-05-31T16:58:47.563" v="2893" actId="165"/>
          <ac:grpSpMkLst>
            <pc:docMk/>
            <pc:sldMk cId="2649773586" sldId="345"/>
            <ac:grpSpMk id="27" creationId="{228C66E3-02D2-48C7-80DC-CE09E23F72F0}"/>
          </ac:grpSpMkLst>
        </pc:grpChg>
        <pc:picChg chg="add del mod">
          <ac:chgData name="Roeland Wasmann" userId="e332bf8f-a55b-492c-be38-def4b88f1f42" providerId="ADAL" clId="{7B9FC90A-1A88-4F85-BEA0-9083B8CE56D1}" dt="2021-05-31T16:27:21.703" v="2221"/>
          <ac:picMkLst>
            <pc:docMk/>
            <pc:sldMk cId="2649773586" sldId="345"/>
            <ac:picMk id="7" creationId="{03655E9E-04EA-4704-B53D-427D98CA045D}"/>
          </ac:picMkLst>
        </pc:picChg>
        <pc:picChg chg="add mod ord">
          <ac:chgData name="Roeland Wasmann" userId="e332bf8f-a55b-492c-be38-def4b88f1f42" providerId="ADAL" clId="{7B9FC90A-1A88-4F85-BEA0-9083B8CE56D1}" dt="2021-05-31T17:03:22.444" v="2975" actId="1037"/>
          <ac:picMkLst>
            <pc:docMk/>
            <pc:sldMk cId="2649773586" sldId="345"/>
            <ac:picMk id="9" creationId="{E31207C5-0D9F-440E-97CE-69EB84D578EB}"/>
          </ac:picMkLst>
        </pc:picChg>
        <pc:picChg chg="add del mod">
          <ac:chgData name="Roeland Wasmann" userId="e332bf8f-a55b-492c-be38-def4b88f1f42" providerId="ADAL" clId="{7B9FC90A-1A88-4F85-BEA0-9083B8CE56D1}" dt="2021-05-31T16:51:48.714" v="2729"/>
          <ac:picMkLst>
            <pc:docMk/>
            <pc:sldMk cId="2649773586" sldId="345"/>
            <ac:picMk id="10" creationId="{D09EBE79-B3CB-4D59-A919-077620C65C38}"/>
          </ac:picMkLst>
        </pc:picChg>
        <pc:picChg chg="mod topLvl">
          <ac:chgData name="Roeland Wasmann" userId="e332bf8f-a55b-492c-be38-def4b88f1f42" providerId="ADAL" clId="{7B9FC90A-1A88-4F85-BEA0-9083B8CE56D1}" dt="2021-05-31T16:58:57.256" v="2894" actId="165"/>
          <ac:picMkLst>
            <pc:docMk/>
            <pc:sldMk cId="2649773586" sldId="345"/>
            <ac:picMk id="14" creationId="{E587A685-85A0-43B2-96E2-E58FE402B337}"/>
          </ac:picMkLst>
        </pc:picChg>
        <pc:picChg chg="add del mod">
          <ac:chgData name="Roeland Wasmann" userId="e332bf8f-a55b-492c-be38-def4b88f1f42" providerId="ADAL" clId="{7B9FC90A-1A88-4F85-BEA0-9083B8CE56D1}" dt="2021-05-31T16:58:16.477" v="2867" actId="27803"/>
          <ac:picMkLst>
            <pc:docMk/>
            <pc:sldMk cId="2649773586" sldId="345"/>
            <ac:picMk id="19" creationId="{CE01BF52-1E1F-448D-9C3C-EEA101A0307F}"/>
          </ac:picMkLst>
        </pc:picChg>
      </pc:sldChg>
      <pc:sldChg chg="addSp modSp new mod">
        <pc:chgData name="Roeland Wasmann" userId="e332bf8f-a55b-492c-be38-def4b88f1f42" providerId="ADAL" clId="{7B9FC90A-1A88-4F85-BEA0-9083B8CE56D1}" dt="2021-05-31T16:30:43.882" v="2255" actId="313"/>
        <pc:sldMkLst>
          <pc:docMk/>
          <pc:sldMk cId="4282222837" sldId="346"/>
        </pc:sldMkLst>
        <pc:spChg chg="mod">
          <ac:chgData name="Roeland Wasmann" userId="e332bf8f-a55b-492c-be38-def4b88f1f42" providerId="ADAL" clId="{7B9FC90A-1A88-4F85-BEA0-9083B8CE56D1}" dt="2021-05-31T16:30:43.882" v="2255" actId="313"/>
          <ac:spMkLst>
            <pc:docMk/>
            <pc:sldMk cId="4282222837" sldId="346"/>
            <ac:spMk id="2" creationId="{950D9BF6-017B-4123-A1E2-CDD15C2A8F31}"/>
          </ac:spMkLst>
        </pc:spChg>
        <pc:picChg chg="add mod">
          <ac:chgData name="Roeland Wasmann" userId="e332bf8f-a55b-492c-be38-def4b88f1f42" providerId="ADAL" clId="{7B9FC90A-1A88-4F85-BEA0-9083B8CE56D1}" dt="2021-05-31T16:30:26.948" v="2233"/>
          <ac:picMkLst>
            <pc:docMk/>
            <pc:sldMk cId="4282222837" sldId="346"/>
            <ac:picMk id="6" creationId="{284877F0-D774-4BDF-9767-8BC74C6D6F72}"/>
          </ac:picMkLst>
        </pc:picChg>
      </pc:sldChg>
      <pc:sldChg chg="addSp modSp new mod">
        <pc:chgData name="Roeland Wasmann" userId="e332bf8f-a55b-492c-be38-def4b88f1f42" providerId="ADAL" clId="{7B9FC90A-1A88-4F85-BEA0-9083B8CE56D1}" dt="2021-05-31T16:31:23.014" v="2306" actId="20577"/>
        <pc:sldMkLst>
          <pc:docMk/>
          <pc:sldMk cId="3375063998" sldId="347"/>
        </pc:sldMkLst>
        <pc:spChg chg="mod">
          <ac:chgData name="Roeland Wasmann" userId="e332bf8f-a55b-492c-be38-def4b88f1f42" providerId="ADAL" clId="{7B9FC90A-1A88-4F85-BEA0-9083B8CE56D1}" dt="2021-05-31T16:31:23.014" v="2306" actId="20577"/>
          <ac:spMkLst>
            <pc:docMk/>
            <pc:sldMk cId="3375063998" sldId="347"/>
            <ac:spMk id="2" creationId="{AD30A97F-0228-420A-BB31-E7F35152CDEE}"/>
          </ac:spMkLst>
        </pc:spChg>
        <pc:picChg chg="add mod">
          <ac:chgData name="Roeland Wasmann" userId="e332bf8f-a55b-492c-be38-def4b88f1f42" providerId="ADAL" clId="{7B9FC90A-1A88-4F85-BEA0-9083B8CE56D1}" dt="2021-05-31T16:31:05.187" v="2259" actId="1076"/>
          <ac:picMkLst>
            <pc:docMk/>
            <pc:sldMk cId="3375063998" sldId="347"/>
            <ac:picMk id="6" creationId="{4B61B3D2-2700-4864-A0CD-45DE26EDF37C}"/>
          </ac:picMkLst>
        </pc:picChg>
      </pc:sldChg>
      <pc:sldChg chg="addSp modSp new mod ord modNotesTx">
        <pc:chgData name="Roeland Wasmann" userId="e332bf8f-a55b-492c-be38-def4b88f1f42" providerId="ADAL" clId="{7B9FC90A-1A88-4F85-BEA0-9083B8CE56D1}" dt="2021-05-31T17:02:46.099" v="2923" actId="20577"/>
        <pc:sldMkLst>
          <pc:docMk/>
          <pc:sldMk cId="4130021764" sldId="348"/>
        </pc:sldMkLst>
        <pc:spChg chg="mod">
          <ac:chgData name="Roeland Wasmann" userId="e332bf8f-a55b-492c-be38-def4b88f1f42" providerId="ADAL" clId="{7B9FC90A-1A88-4F85-BEA0-9083B8CE56D1}" dt="2021-05-31T16:31:47.942" v="2327" actId="20577"/>
          <ac:spMkLst>
            <pc:docMk/>
            <pc:sldMk cId="4130021764" sldId="348"/>
            <ac:spMk id="2" creationId="{D673F016-B5C6-42D7-83EF-9A141C18BF59}"/>
          </ac:spMkLst>
        </pc:spChg>
        <pc:spChg chg="mod">
          <ac:chgData name="Roeland Wasmann" userId="e332bf8f-a55b-492c-be38-def4b88f1f42" providerId="ADAL" clId="{7B9FC90A-1A88-4F85-BEA0-9083B8CE56D1}" dt="2021-05-31T17:02:46.099" v="2923" actId="20577"/>
          <ac:spMkLst>
            <pc:docMk/>
            <pc:sldMk cId="4130021764" sldId="348"/>
            <ac:spMk id="4" creationId="{659E29C6-6759-448C-BDEB-748BAD4FA949}"/>
          </ac:spMkLst>
        </pc:spChg>
        <pc:picChg chg="add mod">
          <ac:chgData name="Roeland Wasmann" userId="e332bf8f-a55b-492c-be38-def4b88f1f42" providerId="ADAL" clId="{7B9FC90A-1A88-4F85-BEA0-9083B8CE56D1}" dt="2021-05-31T16:31:38.488" v="2310" actId="1076"/>
          <ac:picMkLst>
            <pc:docMk/>
            <pc:sldMk cId="4130021764" sldId="348"/>
            <ac:picMk id="6" creationId="{01A36701-005B-41AD-98AA-21FA4A109712}"/>
          </ac:picMkLst>
        </pc:picChg>
      </pc:sldChg>
      <pc:sldChg chg="addSp delSp modSp new mod delAnim modAnim modNotesTx">
        <pc:chgData name="Roeland Wasmann" userId="e332bf8f-a55b-492c-be38-def4b88f1f42" providerId="ADAL" clId="{7B9FC90A-1A88-4F85-BEA0-9083B8CE56D1}" dt="2021-05-31T17:00:02.146" v="2899"/>
        <pc:sldMkLst>
          <pc:docMk/>
          <pc:sldMk cId="677341149" sldId="349"/>
        </pc:sldMkLst>
        <pc:spChg chg="mod">
          <ac:chgData name="Roeland Wasmann" userId="e332bf8f-a55b-492c-be38-def4b88f1f42" providerId="ADAL" clId="{7B9FC90A-1A88-4F85-BEA0-9083B8CE56D1}" dt="2021-05-31T16:50:49.306" v="2723" actId="20577"/>
          <ac:spMkLst>
            <pc:docMk/>
            <pc:sldMk cId="677341149" sldId="349"/>
            <ac:spMk id="2" creationId="{1C7EE571-CFA3-4509-A88C-695E0210ED11}"/>
          </ac:spMkLst>
        </pc:spChg>
        <pc:spChg chg="del">
          <ac:chgData name="Roeland Wasmann" userId="e332bf8f-a55b-492c-be38-def4b88f1f42" providerId="ADAL" clId="{7B9FC90A-1A88-4F85-BEA0-9083B8CE56D1}" dt="2021-05-31T16:49:13.080" v="2651"/>
          <ac:spMkLst>
            <pc:docMk/>
            <pc:sldMk cId="677341149" sldId="349"/>
            <ac:spMk id="3" creationId="{56A31DC7-FB30-4EBA-9A9F-CDBDD900CB5E}"/>
          </ac:spMkLst>
        </pc:spChg>
        <pc:spChg chg="add del mod">
          <ac:chgData name="Roeland Wasmann" userId="e332bf8f-a55b-492c-be38-def4b88f1f42" providerId="ADAL" clId="{7B9FC90A-1A88-4F85-BEA0-9083B8CE56D1}" dt="2021-05-31T16:51:57.680" v="2733" actId="21"/>
          <ac:spMkLst>
            <pc:docMk/>
            <pc:sldMk cId="677341149" sldId="349"/>
            <ac:spMk id="8" creationId="{5443733F-7072-4D04-8FE0-7F2FED26C583}"/>
          </ac:spMkLst>
        </pc:spChg>
        <pc:spChg chg="add del mod">
          <ac:chgData name="Roeland Wasmann" userId="e332bf8f-a55b-492c-be38-def4b88f1f42" providerId="ADAL" clId="{7B9FC90A-1A88-4F85-BEA0-9083B8CE56D1}" dt="2021-05-31T16:51:54.669" v="2732" actId="21"/>
          <ac:spMkLst>
            <pc:docMk/>
            <pc:sldMk cId="677341149" sldId="349"/>
            <ac:spMk id="10" creationId="{26510931-D6ED-4788-8143-1844D8C1622B}"/>
          </ac:spMkLst>
        </pc:spChg>
        <pc:picChg chg="add del mod modCrop">
          <ac:chgData name="Roeland Wasmann" userId="e332bf8f-a55b-492c-be38-def4b88f1f42" providerId="ADAL" clId="{7B9FC90A-1A88-4F85-BEA0-9083B8CE56D1}" dt="2021-05-31T16:51:54.669" v="2732" actId="21"/>
          <ac:picMkLst>
            <pc:docMk/>
            <pc:sldMk cId="677341149" sldId="349"/>
            <ac:picMk id="7" creationId="{B5A6EC66-D59A-4C03-AFA0-B5D0EFCBB600}"/>
          </ac:picMkLst>
        </pc:picChg>
      </pc:sldChg>
      <pc:sldChg chg="addSp delSp modSp new mod modClrScheme chgLayout">
        <pc:chgData name="Roeland Wasmann" userId="e332bf8f-a55b-492c-be38-def4b88f1f42" providerId="ADAL" clId="{7B9FC90A-1A88-4F85-BEA0-9083B8CE56D1}" dt="2021-05-31T17:16:18.632" v="3447"/>
        <pc:sldMkLst>
          <pc:docMk/>
          <pc:sldMk cId="1609291276" sldId="350"/>
        </pc:sldMkLst>
        <pc:spChg chg="del mod ord">
          <ac:chgData name="Roeland Wasmann" userId="e332bf8f-a55b-492c-be38-def4b88f1f42" providerId="ADAL" clId="{7B9FC90A-1A88-4F85-BEA0-9083B8CE56D1}" dt="2021-05-31T17:02:55.243" v="2924" actId="700"/>
          <ac:spMkLst>
            <pc:docMk/>
            <pc:sldMk cId="1609291276" sldId="350"/>
            <ac:spMk id="2" creationId="{B520A991-DC3F-4DF2-9F28-F0C48A2B1EC6}"/>
          </ac:spMkLst>
        </pc:spChg>
        <pc:spChg chg="del mod ord">
          <ac:chgData name="Roeland Wasmann" userId="e332bf8f-a55b-492c-be38-def4b88f1f42" providerId="ADAL" clId="{7B9FC90A-1A88-4F85-BEA0-9083B8CE56D1}" dt="2021-05-31T17:02:55.243" v="2924" actId="700"/>
          <ac:spMkLst>
            <pc:docMk/>
            <pc:sldMk cId="1609291276" sldId="350"/>
            <ac:spMk id="3" creationId="{4D4C1DF4-C418-433C-A8FA-91CA2B2B24EF}"/>
          </ac:spMkLst>
        </pc:spChg>
        <pc:spChg chg="del">
          <ac:chgData name="Roeland Wasmann" userId="e332bf8f-a55b-492c-be38-def4b88f1f42" providerId="ADAL" clId="{7B9FC90A-1A88-4F85-BEA0-9083B8CE56D1}" dt="2021-05-31T17:02:55.243" v="2924" actId="700"/>
          <ac:spMkLst>
            <pc:docMk/>
            <pc:sldMk cId="1609291276" sldId="350"/>
            <ac:spMk id="4" creationId="{C7201344-0FE8-4E56-8426-E35A48619D6F}"/>
          </ac:spMkLst>
        </pc:spChg>
        <pc:spChg chg="mod ord">
          <ac:chgData name="Roeland Wasmann" userId="e332bf8f-a55b-492c-be38-def4b88f1f42" providerId="ADAL" clId="{7B9FC90A-1A88-4F85-BEA0-9083B8CE56D1}" dt="2021-05-31T17:15:32.743" v="3382" actId="20577"/>
          <ac:spMkLst>
            <pc:docMk/>
            <pc:sldMk cId="1609291276" sldId="350"/>
            <ac:spMk id="5" creationId="{EE71B41E-F749-44BC-8A86-C35BC9387BBD}"/>
          </ac:spMkLst>
        </pc:spChg>
        <pc:spChg chg="mod ord">
          <ac:chgData name="Roeland Wasmann" userId="e332bf8f-a55b-492c-be38-def4b88f1f42" providerId="ADAL" clId="{7B9FC90A-1A88-4F85-BEA0-9083B8CE56D1}" dt="2021-05-31T17:02:55.243" v="2924" actId="700"/>
          <ac:spMkLst>
            <pc:docMk/>
            <pc:sldMk cId="1609291276" sldId="350"/>
            <ac:spMk id="6" creationId="{06D2627B-8AD0-4132-BD51-0A78A372B991}"/>
          </ac:spMkLst>
        </pc:spChg>
        <pc:spChg chg="add mod ord">
          <ac:chgData name="Roeland Wasmann" userId="e332bf8f-a55b-492c-be38-def4b88f1f42" providerId="ADAL" clId="{7B9FC90A-1A88-4F85-BEA0-9083B8CE56D1}" dt="2021-05-31T17:03:50.833" v="2995" actId="20577"/>
          <ac:spMkLst>
            <pc:docMk/>
            <pc:sldMk cId="1609291276" sldId="350"/>
            <ac:spMk id="7" creationId="{394EB535-E3A1-41BF-BB9E-1CBF989F6BB7}"/>
          </ac:spMkLst>
        </pc:spChg>
        <pc:spChg chg="add mod ord">
          <ac:chgData name="Roeland Wasmann" userId="e332bf8f-a55b-492c-be38-def4b88f1f42" providerId="ADAL" clId="{7B9FC90A-1A88-4F85-BEA0-9083B8CE56D1}" dt="2021-05-31T17:16:18.632" v="3447"/>
          <ac:spMkLst>
            <pc:docMk/>
            <pc:sldMk cId="1609291276" sldId="350"/>
            <ac:spMk id="8" creationId="{63BE154B-2307-452B-A397-903F88745838}"/>
          </ac:spMkLst>
        </pc:spChg>
      </pc:sldChg>
      <pc:sldChg chg="modSp new mod">
        <pc:chgData name="Roeland Wasmann" userId="e332bf8f-a55b-492c-be38-def4b88f1f42" providerId="ADAL" clId="{7B9FC90A-1A88-4F85-BEA0-9083B8CE56D1}" dt="2021-05-31T17:20:12.961" v="3629" actId="313"/>
        <pc:sldMkLst>
          <pc:docMk/>
          <pc:sldMk cId="1647826922" sldId="351"/>
        </pc:sldMkLst>
        <pc:spChg chg="mod">
          <ac:chgData name="Roeland Wasmann" userId="e332bf8f-a55b-492c-be38-def4b88f1f42" providerId="ADAL" clId="{7B9FC90A-1A88-4F85-BEA0-9083B8CE56D1}" dt="2021-05-31T17:17:08.327" v="3484" actId="20577"/>
          <ac:spMkLst>
            <pc:docMk/>
            <pc:sldMk cId="1647826922" sldId="351"/>
            <ac:spMk id="2" creationId="{7FD08B76-164E-4B44-98CA-E8A689729F82}"/>
          </ac:spMkLst>
        </pc:spChg>
        <pc:spChg chg="mod">
          <ac:chgData name="Roeland Wasmann" userId="e332bf8f-a55b-492c-be38-def4b88f1f42" providerId="ADAL" clId="{7B9FC90A-1A88-4F85-BEA0-9083B8CE56D1}" dt="2021-05-31T17:20:12.961" v="3629" actId="313"/>
          <ac:spMkLst>
            <pc:docMk/>
            <pc:sldMk cId="1647826922" sldId="351"/>
            <ac:spMk id="3" creationId="{89B1E284-C9B0-4114-8C68-76A0DC820CCB}"/>
          </ac:spMkLst>
        </pc:spChg>
      </pc:sldChg>
      <pc:sldChg chg="addSp delSp modSp new mod modClrScheme chgLayout">
        <pc:chgData name="Roeland Wasmann" userId="e332bf8f-a55b-492c-be38-def4b88f1f42" providerId="ADAL" clId="{7B9FC90A-1A88-4F85-BEA0-9083B8CE56D1}" dt="2021-05-31T17:16:37.716" v="3468" actId="1076"/>
        <pc:sldMkLst>
          <pc:docMk/>
          <pc:sldMk cId="1649949508" sldId="352"/>
        </pc:sldMkLst>
        <pc:spChg chg="del mod ord">
          <ac:chgData name="Roeland Wasmann" userId="e332bf8f-a55b-492c-be38-def4b88f1f42" providerId="ADAL" clId="{7B9FC90A-1A88-4F85-BEA0-9083B8CE56D1}" dt="2021-05-31T17:16:31.721" v="3450" actId="700"/>
          <ac:spMkLst>
            <pc:docMk/>
            <pc:sldMk cId="1649949508" sldId="352"/>
            <ac:spMk id="2" creationId="{9B41EEF1-018D-4549-9BA2-A44215064CCE}"/>
          </ac:spMkLst>
        </pc:spChg>
        <pc:spChg chg="del">
          <ac:chgData name="Roeland Wasmann" userId="e332bf8f-a55b-492c-be38-def4b88f1f42" providerId="ADAL" clId="{7B9FC90A-1A88-4F85-BEA0-9083B8CE56D1}" dt="2021-05-31T17:16:31.721" v="3450" actId="700"/>
          <ac:spMkLst>
            <pc:docMk/>
            <pc:sldMk cId="1649949508" sldId="352"/>
            <ac:spMk id="3" creationId="{53FCF139-9A0A-4C96-96E3-509642C91BD5}"/>
          </ac:spMkLst>
        </pc:spChg>
        <pc:spChg chg="mod ord">
          <ac:chgData name="Roeland Wasmann" userId="e332bf8f-a55b-492c-be38-def4b88f1f42" providerId="ADAL" clId="{7B9FC90A-1A88-4F85-BEA0-9083B8CE56D1}" dt="2021-05-31T17:16:31.721" v="3450" actId="700"/>
          <ac:spMkLst>
            <pc:docMk/>
            <pc:sldMk cId="1649949508" sldId="352"/>
            <ac:spMk id="4" creationId="{362BC34B-49EE-4F6A-A802-69891D4AEF00}"/>
          </ac:spMkLst>
        </pc:spChg>
        <pc:spChg chg="mod ord">
          <ac:chgData name="Roeland Wasmann" userId="e332bf8f-a55b-492c-be38-def4b88f1f42" providerId="ADAL" clId="{7B9FC90A-1A88-4F85-BEA0-9083B8CE56D1}" dt="2021-05-31T17:16:31.721" v="3450" actId="700"/>
          <ac:spMkLst>
            <pc:docMk/>
            <pc:sldMk cId="1649949508" sldId="352"/>
            <ac:spMk id="5" creationId="{FFCA6DA7-2707-4759-B923-56996D0E6780}"/>
          </ac:spMkLst>
        </pc:spChg>
        <pc:spChg chg="add mod ord">
          <ac:chgData name="Roeland Wasmann" userId="e332bf8f-a55b-492c-be38-def4b88f1f42" providerId="ADAL" clId="{7B9FC90A-1A88-4F85-BEA0-9083B8CE56D1}" dt="2021-05-31T17:16:37.716" v="3468" actId="1076"/>
          <ac:spMkLst>
            <pc:docMk/>
            <pc:sldMk cId="1649949508" sldId="352"/>
            <ac:spMk id="6" creationId="{7694347D-0BF0-4F0E-95BA-0EC503F3440C}"/>
          </ac:spMkLst>
        </pc:spChg>
      </pc:sldChg>
      <pc:sldMasterChg chg="addSp delSp modSp mod delSldLayout modSldLayout">
        <pc:chgData name="Roeland Wasmann" userId="e332bf8f-a55b-492c-be38-def4b88f1f42" providerId="ADAL" clId="{7B9FC90A-1A88-4F85-BEA0-9083B8CE56D1}" dt="2021-05-31T15:15:31.419" v="793" actId="47"/>
        <pc:sldMasterMkLst>
          <pc:docMk/>
          <pc:sldMasterMk cId="1786053383" sldId="2147483648"/>
        </pc:sldMasterMkLst>
        <pc:grpChg chg="add del mod">
          <ac:chgData name="Roeland Wasmann" userId="e332bf8f-a55b-492c-be38-def4b88f1f42" providerId="ADAL" clId="{7B9FC90A-1A88-4F85-BEA0-9083B8CE56D1}" dt="2021-05-31T14:22:53.283" v="221" actId="478"/>
          <ac:grpSpMkLst>
            <pc:docMk/>
            <pc:sldMasterMk cId="1786053383" sldId="2147483648"/>
            <ac:grpSpMk id="2" creationId="{80378FA8-2E90-4054-888F-7FACE73EEB90}"/>
          </ac:grpSpMkLst>
        </pc:grpChg>
        <pc:grpChg chg="add mod">
          <ac:chgData name="Roeland Wasmann" userId="e332bf8f-a55b-492c-be38-def4b88f1f42" providerId="ADAL" clId="{7B9FC90A-1A88-4F85-BEA0-9083B8CE56D1}" dt="2021-05-31T14:23:33.580" v="228" actId="164"/>
          <ac:grpSpMkLst>
            <pc:docMk/>
            <pc:sldMasterMk cId="1786053383" sldId="2147483648"/>
            <ac:grpSpMk id="7" creationId="{5CB44500-750B-49F8-8EAA-DBDF70888151}"/>
          </ac:grpSpMkLst>
        </pc:grpChg>
        <pc:picChg chg="mod topLvl">
          <ac:chgData name="Roeland Wasmann" userId="e332bf8f-a55b-492c-be38-def4b88f1f42" providerId="ADAL" clId="{7B9FC90A-1A88-4F85-BEA0-9083B8CE56D1}" dt="2021-05-31T14:23:33.580" v="228" actId="164"/>
          <ac:picMkLst>
            <pc:docMk/>
            <pc:sldMasterMk cId="1786053383" sldId="2147483648"/>
            <ac:picMk id="3" creationId="{A2EAC4D7-B344-4AF2-8518-713397EB89E7}"/>
          </ac:picMkLst>
        </pc:picChg>
        <pc:picChg chg="del mod topLvl">
          <ac:chgData name="Roeland Wasmann" userId="e332bf8f-a55b-492c-be38-def4b88f1f42" providerId="ADAL" clId="{7B9FC90A-1A88-4F85-BEA0-9083B8CE56D1}" dt="2021-05-31T14:22:53.283" v="221" actId="478"/>
          <ac:picMkLst>
            <pc:docMk/>
            <pc:sldMasterMk cId="1786053383" sldId="2147483648"/>
            <ac:picMk id="4" creationId="{A2389030-F87E-40D0-B012-1A8CC297F782}"/>
          </ac:picMkLst>
        </pc:picChg>
        <pc:picChg chg="add mod">
          <ac:chgData name="Roeland Wasmann" userId="e332bf8f-a55b-492c-be38-def4b88f1f42" providerId="ADAL" clId="{7B9FC90A-1A88-4F85-BEA0-9083B8CE56D1}" dt="2021-05-31T14:23:33.580" v="228" actId="164"/>
          <ac:picMkLst>
            <pc:docMk/>
            <pc:sldMasterMk cId="1786053383" sldId="2147483648"/>
            <ac:picMk id="5" creationId="{20D4F51C-5AF8-4598-90B7-EA3DF2EB2141}"/>
          </ac:picMkLst>
        </pc:picChg>
        <pc:picChg chg="add mod ord">
          <ac:chgData name="Roeland Wasmann" userId="e332bf8f-a55b-492c-be38-def4b88f1f42" providerId="ADAL" clId="{7B9FC90A-1A88-4F85-BEA0-9083B8CE56D1}" dt="2021-05-31T14:23:33.580" v="228" actId="164"/>
          <ac:picMkLst>
            <pc:docMk/>
            <pc:sldMasterMk cId="1786053383" sldId="2147483648"/>
            <ac:picMk id="6" creationId="{3FC679F3-C67A-4D9E-9A45-7D3119170EB7}"/>
          </ac:picMkLst>
        </pc:picChg>
        <pc:sldLayoutChg chg="addSp delSp modSp mod">
          <pc:chgData name="Roeland Wasmann" userId="e332bf8f-a55b-492c-be38-def4b88f1f42" providerId="ADAL" clId="{7B9FC90A-1A88-4F85-BEA0-9083B8CE56D1}" dt="2021-05-31T14:22:45.380" v="220" actId="14100"/>
          <pc:sldLayoutMkLst>
            <pc:docMk/>
            <pc:sldMasterMk cId="1786053383" sldId="2147483648"/>
            <pc:sldLayoutMk cId="377574192" sldId="2147483649"/>
          </pc:sldLayoutMkLst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77574192" sldId="2147483649"/>
              <ac:spMk id="2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77574192" sldId="2147483649"/>
              <ac:spMk id="3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28.262" v="162" actId="478"/>
            <ac:spMkLst>
              <pc:docMk/>
              <pc:sldMasterMk cId="1786053383" sldId="2147483648"/>
              <pc:sldLayoutMk cId="377574192" sldId="2147483649"/>
              <ac:spMk id="4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28.262" v="162" actId="478"/>
            <ac:spMkLst>
              <pc:docMk/>
              <pc:sldMasterMk cId="1786053383" sldId="2147483648"/>
              <pc:sldLayoutMk cId="377574192" sldId="2147483649"/>
              <ac:spMk id="5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28.262" v="162" actId="478"/>
            <ac:spMkLst>
              <pc:docMk/>
              <pc:sldMasterMk cId="1786053383" sldId="2147483648"/>
              <pc:sldLayoutMk cId="377574192" sldId="2147483649"/>
              <ac:spMk id="6" creationId="{00000000-0000-0000-0000-000000000000}"/>
            </ac:spMkLst>
          </pc:spChg>
          <pc:grpChg chg="add del mod">
            <ac:chgData name="Roeland Wasmann" userId="e332bf8f-a55b-492c-be38-def4b88f1f42" providerId="ADAL" clId="{7B9FC90A-1A88-4F85-BEA0-9083B8CE56D1}" dt="2021-05-31T14:07:36.741" v="33"/>
            <ac:grpSpMkLst>
              <pc:docMk/>
              <pc:sldMasterMk cId="1786053383" sldId="2147483648"/>
              <pc:sldLayoutMk cId="377574192" sldId="2147483649"/>
              <ac:grpSpMk id="7" creationId="{F0EF11C2-E1DA-41DF-A33E-C0AEF5333641}"/>
            </ac:grpSpMkLst>
          </pc:grpChg>
          <pc:picChg chg="mod">
            <ac:chgData name="Roeland Wasmann" userId="e332bf8f-a55b-492c-be38-def4b88f1f42" providerId="ADAL" clId="{7B9FC90A-1A88-4F85-BEA0-9083B8CE56D1}" dt="2021-05-31T14:07:32.872" v="32"/>
            <ac:picMkLst>
              <pc:docMk/>
              <pc:sldMasterMk cId="1786053383" sldId="2147483648"/>
              <pc:sldLayoutMk cId="377574192" sldId="2147483649"/>
              <ac:picMk id="8" creationId="{115CD0B8-B2B6-443F-AE94-2D1635FD2271}"/>
            </ac:picMkLst>
          </pc:picChg>
          <pc:picChg chg="mod">
            <ac:chgData name="Roeland Wasmann" userId="e332bf8f-a55b-492c-be38-def4b88f1f42" providerId="ADAL" clId="{7B9FC90A-1A88-4F85-BEA0-9083B8CE56D1}" dt="2021-05-31T14:07:32.872" v="32"/>
            <ac:picMkLst>
              <pc:docMk/>
              <pc:sldMasterMk cId="1786053383" sldId="2147483648"/>
              <pc:sldLayoutMk cId="377574192" sldId="2147483649"/>
              <ac:picMk id="9" creationId="{E599F012-A65B-4E0B-8BF4-F80159EBBE1B}"/>
            </ac:picMkLst>
          </pc:picChg>
          <pc:picChg chg="add mod ord">
            <ac:chgData name="Roeland Wasmann" userId="e332bf8f-a55b-492c-be38-def4b88f1f42" providerId="ADAL" clId="{7B9FC90A-1A88-4F85-BEA0-9083B8CE56D1}" dt="2021-05-31T14:22:45.380" v="220" actId="14100"/>
            <ac:picMkLst>
              <pc:docMk/>
              <pc:sldMasterMk cId="1786053383" sldId="2147483648"/>
              <pc:sldLayoutMk cId="377574192" sldId="2147483649"/>
              <ac:picMk id="10" creationId="{EDEF6910-66C7-4843-8486-EB1A3C2B4D2C}"/>
            </ac:picMkLst>
          </pc:picChg>
        </pc:sldLayoutChg>
        <pc:sldLayoutChg chg="delSp modSp mod">
          <pc:chgData name="Roeland Wasmann" userId="e332bf8f-a55b-492c-be38-def4b88f1f42" providerId="ADAL" clId="{7B9FC90A-1A88-4F85-BEA0-9083B8CE56D1}" dt="2021-05-31T14:36:52.898" v="389" actId="14100"/>
          <pc:sldLayoutMkLst>
            <pc:docMk/>
            <pc:sldMasterMk cId="1786053383" sldId="2147483648"/>
            <pc:sldLayoutMk cId="2468973151" sldId="2147483650"/>
          </pc:sldLayoutMkLst>
          <pc:spChg chg="mod">
            <ac:chgData name="Roeland Wasmann" userId="e332bf8f-a55b-492c-be38-def4b88f1f42" providerId="ADAL" clId="{7B9FC90A-1A88-4F85-BEA0-9083B8CE56D1}" dt="2021-05-31T14:33:56.081" v="371" actId="207"/>
            <ac:spMkLst>
              <pc:docMk/>
              <pc:sldMasterMk cId="1786053383" sldId="2147483648"/>
              <pc:sldLayoutMk cId="2468973151" sldId="2147483650"/>
              <ac:spMk id="2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2468973151" sldId="2147483650"/>
              <ac:spMk id="3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2:47.971" v="148" actId="478"/>
            <ac:spMkLst>
              <pc:docMk/>
              <pc:sldMasterMk cId="1786053383" sldId="2147483648"/>
              <pc:sldLayoutMk cId="2468973151" sldId="2147483650"/>
              <ac:spMk id="4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2468973151" sldId="2147483650"/>
              <ac:spMk id="5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36:52.898" v="389" actId="14100"/>
            <ac:spMkLst>
              <pc:docMk/>
              <pc:sldMasterMk cId="1786053383" sldId="2147483648"/>
              <pc:sldLayoutMk cId="2468973151" sldId="2147483650"/>
              <ac:spMk id="6" creationId="{00000000-0000-0000-0000-000000000000}"/>
            </ac:spMkLst>
          </pc:spChg>
        </pc:sldLayoutChg>
        <pc:sldLayoutChg chg="del">
          <pc:chgData name="Roeland Wasmann" userId="e332bf8f-a55b-492c-be38-def4b88f1f42" providerId="ADAL" clId="{7B9FC90A-1A88-4F85-BEA0-9083B8CE56D1}" dt="2021-05-31T14:12:27.413" v="143" actId="2696"/>
          <pc:sldLayoutMkLst>
            <pc:docMk/>
            <pc:sldMasterMk cId="1786053383" sldId="2147483648"/>
            <pc:sldLayoutMk cId="2449681205" sldId="2147483651"/>
          </pc:sldLayoutMkLst>
        </pc:sldLayoutChg>
        <pc:sldLayoutChg chg="addSp delSp modSp mod">
          <pc:chgData name="Roeland Wasmann" userId="e332bf8f-a55b-492c-be38-def4b88f1f42" providerId="ADAL" clId="{7B9FC90A-1A88-4F85-BEA0-9083B8CE56D1}" dt="2021-05-31T14:36:58.969" v="391"/>
          <pc:sldLayoutMkLst>
            <pc:docMk/>
            <pc:sldMasterMk cId="1786053383" sldId="2147483648"/>
            <pc:sldLayoutMk cId="3276173457" sldId="2147483652"/>
          </pc:sldLayoutMkLst>
          <pc:spChg chg="mod">
            <ac:chgData name="Roeland Wasmann" userId="e332bf8f-a55b-492c-be38-def4b88f1f42" providerId="ADAL" clId="{7B9FC90A-1A88-4F85-BEA0-9083B8CE56D1}" dt="2021-05-31T14:34:03.653" v="372" actId="207"/>
            <ac:spMkLst>
              <pc:docMk/>
              <pc:sldMasterMk cId="1786053383" sldId="2147483648"/>
              <pc:sldLayoutMk cId="3276173457" sldId="2147483652"/>
              <ac:spMk id="2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276173457" sldId="2147483652"/>
              <ac:spMk id="3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276173457" sldId="2147483652"/>
              <ac:spMk id="4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33.154" v="163" actId="478"/>
            <ac:spMkLst>
              <pc:docMk/>
              <pc:sldMasterMk cId="1786053383" sldId="2147483648"/>
              <pc:sldLayoutMk cId="3276173457" sldId="2147483652"/>
              <ac:spMk id="5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33.154" v="163" actId="478"/>
            <ac:spMkLst>
              <pc:docMk/>
              <pc:sldMasterMk cId="1786053383" sldId="2147483648"/>
              <pc:sldLayoutMk cId="3276173457" sldId="2147483652"/>
              <ac:spMk id="6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33.154" v="163" actId="478"/>
            <ac:spMkLst>
              <pc:docMk/>
              <pc:sldMasterMk cId="1786053383" sldId="2147483648"/>
              <pc:sldLayoutMk cId="3276173457" sldId="2147483652"/>
              <ac:spMk id="7" creationId="{00000000-0000-0000-0000-000000000000}"/>
            </ac:spMkLst>
          </pc:spChg>
          <pc:spChg chg="add 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276173457" sldId="2147483652"/>
              <ac:spMk id="8" creationId="{91C985CD-AA2A-4D0E-BF5E-CC96CF623D43}"/>
            </ac:spMkLst>
          </pc:spChg>
          <pc:spChg chg="add del mod">
            <ac:chgData name="Roeland Wasmann" userId="e332bf8f-a55b-492c-be38-def4b88f1f42" providerId="ADAL" clId="{7B9FC90A-1A88-4F85-BEA0-9083B8CE56D1}" dt="2021-05-31T14:16:03.954" v="199" actId="478"/>
            <ac:spMkLst>
              <pc:docMk/>
              <pc:sldMasterMk cId="1786053383" sldId="2147483648"/>
              <pc:sldLayoutMk cId="3276173457" sldId="2147483652"/>
              <ac:spMk id="9" creationId="{6774824D-9CBC-461A-B3E3-0629D3C8001D}"/>
            </ac:spMkLst>
          </pc:spChg>
          <pc:spChg chg="add del mod">
            <ac:chgData name="Roeland Wasmann" userId="e332bf8f-a55b-492c-be38-def4b88f1f42" providerId="ADAL" clId="{7B9FC90A-1A88-4F85-BEA0-9083B8CE56D1}" dt="2021-05-31T14:24:01.907" v="232" actId="478"/>
            <ac:spMkLst>
              <pc:docMk/>
              <pc:sldMasterMk cId="1786053383" sldId="2147483648"/>
              <pc:sldLayoutMk cId="3276173457" sldId="2147483652"/>
              <ac:spMk id="10" creationId="{E5E8CEE2-11EC-4481-864E-6A86254B294D}"/>
            </ac:spMkLst>
          </pc:spChg>
          <pc:spChg chg="add del mod">
            <ac:chgData name="Roeland Wasmann" userId="e332bf8f-a55b-492c-be38-def4b88f1f42" providerId="ADAL" clId="{7B9FC90A-1A88-4F85-BEA0-9083B8CE56D1}" dt="2021-05-31T14:36:58.780" v="390" actId="478"/>
            <ac:spMkLst>
              <pc:docMk/>
              <pc:sldMasterMk cId="1786053383" sldId="2147483648"/>
              <pc:sldLayoutMk cId="3276173457" sldId="2147483652"/>
              <ac:spMk id="11" creationId="{5A121405-C4AB-4DDE-9D36-590BD4093823}"/>
            </ac:spMkLst>
          </pc:spChg>
          <pc:spChg chg="add mod">
            <ac:chgData name="Roeland Wasmann" userId="e332bf8f-a55b-492c-be38-def4b88f1f42" providerId="ADAL" clId="{7B9FC90A-1A88-4F85-BEA0-9083B8CE56D1}" dt="2021-05-31T14:36:58.969" v="391"/>
            <ac:spMkLst>
              <pc:docMk/>
              <pc:sldMasterMk cId="1786053383" sldId="2147483648"/>
              <pc:sldLayoutMk cId="3276173457" sldId="2147483652"/>
              <ac:spMk id="12" creationId="{A0B916E7-AEAB-4226-ACF0-E9F08D6B97C7}"/>
            </ac:spMkLst>
          </pc:spChg>
        </pc:sldLayoutChg>
        <pc:sldLayoutChg chg="addSp delSp modSp mod">
          <pc:chgData name="Roeland Wasmann" userId="e332bf8f-a55b-492c-be38-def4b88f1f42" providerId="ADAL" clId="{7B9FC90A-1A88-4F85-BEA0-9083B8CE56D1}" dt="2021-05-31T14:37:01.916" v="393"/>
          <pc:sldLayoutMkLst>
            <pc:docMk/>
            <pc:sldMasterMk cId="1786053383" sldId="2147483648"/>
            <pc:sldLayoutMk cId="3502366946" sldId="2147483653"/>
          </pc:sldLayoutMkLst>
          <pc:spChg chg="mod">
            <ac:chgData name="Roeland Wasmann" userId="e332bf8f-a55b-492c-be38-def4b88f1f42" providerId="ADAL" clId="{7B9FC90A-1A88-4F85-BEA0-9083B8CE56D1}" dt="2021-05-31T14:34:06.915" v="373" actId="207"/>
            <ac:spMkLst>
              <pc:docMk/>
              <pc:sldMasterMk cId="1786053383" sldId="2147483648"/>
              <pc:sldLayoutMk cId="3502366946" sldId="2147483653"/>
              <ac:spMk id="2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502366946" sldId="2147483653"/>
              <ac:spMk id="3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502366946" sldId="2147483653"/>
              <ac:spMk id="4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502366946" sldId="2147483653"/>
              <ac:spMk id="5" creationId="{00000000-0000-0000-0000-000000000000}"/>
            </ac:spMkLst>
          </pc:spChg>
          <pc:spChg chg="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502366946" sldId="2147483653"/>
              <ac:spMk id="6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53.427" v="167" actId="478"/>
            <ac:spMkLst>
              <pc:docMk/>
              <pc:sldMasterMk cId="1786053383" sldId="2147483648"/>
              <pc:sldLayoutMk cId="3502366946" sldId="2147483653"/>
              <ac:spMk id="7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53.427" v="167" actId="478"/>
            <ac:spMkLst>
              <pc:docMk/>
              <pc:sldMasterMk cId="1786053383" sldId="2147483648"/>
              <pc:sldLayoutMk cId="3502366946" sldId="2147483653"/>
              <ac:spMk id="8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3:53.427" v="167" actId="478"/>
            <ac:spMkLst>
              <pc:docMk/>
              <pc:sldMasterMk cId="1786053383" sldId="2147483648"/>
              <pc:sldLayoutMk cId="3502366946" sldId="2147483653"/>
              <ac:spMk id="9" creationId="{00000000-0000-0000-0000-000000000000}"/>
            </ac:spMkLst>
          </pc:spChg>
          <pc:spChg chg="add 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502366946" sldId="2147483653"/>
              <ac:spMk id="10" creationId="{E364976E-AA62-48DB-8365-D53FED5FCEB8}"/>
            </ac:spMkLst>
          </pc:spChg>
          <pc:spChg chg="add del mod">
            <ac:chgData name="Roeland Wasmann" userId="e332bf8f-a55b-492c-be38-def4b88f1f42" providerId="ADAL" clId="{7B9FC90A-1A88-4F85-BEA0-9083B8CE56D1}" dt="2021-05-31T14:16:07.281" v="201" actId="478"/>
            <ac:spMkLst>
              <pc:docMk/>
              <pc:sldMasterMk cId="1786053383" sldId="2147483648"/>
              <pc:sldLayoutMk cId="3502366946" sldId="2147483653"/>
              <ac:spMk id="11" creationId="{6883FCAC-F4EE-44C5-9611-7BAA08814481}"/>
            </ac:spMkLst>
          </pc:spChg>
          <pc:spChg chg="add del mod">
            <ac:chgData name="Roeland Wasmann" userId="e332bf8f-a55b-492c-be38-def4b88f1f42" providerId="ADAL" clId="{7B9FC90A-1A88-4F85-BEA0-9083B8CE56D1}" dt="2021-05-31T14:24:05.599" v="234" actId="478"/>
            <ac:spMkLst>
              <pc:docMk/>
              <pc:sldMasterMk cId="1786053383" sldId="2147483648"/>
              <pc:sldLayoutMk cId="3502366946" sldId="2147483653"/>
              <ac:spMk id="12" creationId="{E7648A1C-3C52-4E7A-A9D9-CAC9CB9C2D1B}"/>
            </ac:spMkLst>
          </pc:spChg>
          <pc:spChg chg="add del mod">
            <ac:chgData name="Roeland Wasmann" userId="e332bf8f-a55b-492c-be38-def4b88f1f42" providerId="ADAL" clId="{7B9FC90A-1A88-4F85-BEA0-9083B8CE56D1}" dt="2021-05-31T14:37:01.764" v="392" actId="478"/>
            <ac:spMkLst>
              <pc:docMk/>
              <pc:sldMasterMk cId="1786053383" sldId="2147483648"/>
              <pc:sldLayoutMk cId="3502366946" sldId="2147483653"/>
              <ac:spMk id="13" creationId="{16360FD7-C814-41F2-AF3C-0E42D2CDD81A}"/>
            </ac:spMkLst>
          </pc:spChg>
          <pc:spChg chg="add mod">
            <ac:chgData name="Roeland Wasmann" userId="e332bf8f-a55b-492c-be38-def4b88f1f42" providerId="ADAL" clId="{7B9FC90A-1A88-4F85-BEA0-9083B8CE56D1}" dt="2021-05-31T14:37:01.916" v="393"/>
            <ac:spMkLst>
              <pc:docMk/>
              <pc:sldMasterMk cId="1786053383" sldId="2147483648"/>
              <pc:sldLayoutMk cId="3502366946" sldId="2147483653"/>
              <ac:spMk id="14" creationId="{0A3D8AA6-5750-479A-921A-C27EF00B2619}"/>
            </ac:spMkLst>
          </pc:spChg>
        </pc:sldLayoutChg>
        <pc:sldLayoutChg chg="addSp delSp modSp mod">
          <pc:chgData name="Roeland Wasmann" userId="e332bf8f-a55b-492c-be38-def4b88f1f42" providerId="ADAL" clId="{7B9FC90A-1A88-4F85-BEA0-9083B8CE56D1}" dt="2021-05-31T14:37:05.686" v="395"/>
          <pc:sldLayoutMkLst>
            <pc:docMk/>
            <pc:sldMasterMk cId="1786053383" sldId="2147483648"/>
            <pc:sldLayoutMk cId="862048137" sldId="2147483654"/>
          </pc:sldLayoutMkLst>
          <pc:spChg chg="mod">
            <ac:chgData name="Roeland Wasmann" userId="e332bf8f-a55b-492c-be38-def4b88f1f42" providerId="ADAL" clId="{7B9FC90A-1A88-4F85-BEA0-9083B8CE56D1}" dt="2021-05-31T14:34:10.315" v="374" actId="207"/>
            <ac:spMkLst>
              <pc:docMk/>
              <pc:sldMasterMk cId="1786053383" sldId="2147483648"/>
              <pc:sldLayoutMk cId="862048137" sldId="2147483654"/>
              <ac:spMk id="2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4:10.745" v="174" actId="478"/>
            <ac:spMkLst>
              <pc:docMk/>
              <pc:sldMasterMk cId="1786053383" sldId="2147483648"/>
              <pc:sldLayoutMk cId="862048137" sldId="2147483654"/>
              <ac:spMk id="3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4:10.745" v="174" actId="478"/>
            <ac:spMkLst>
              <pc:docMk/>
              <pc:sldMasterMk cId="1786053383" sldId="2147483648"/>
              <pc:sldLayoutMk cId="862048137" sldId="2147483654"/>
              <ac:spMk id="4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4:10.745" v="174" actId="478"/>
            <ac:spMkLst>
              <pc:docMk/>
              <pc:sldMasterMk cId="1786053383" sldId="2147483648"/>
              <pc:sldLayoutMk cId="862048137" sldId="2147483654"/>
              <ac:spMk id="5" creationId="{00000000-0000-0000-0000-000000000000}"/>
            </ac:spMkLst>
          </pc:spChg>
          <pc:spChg chg="add 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862048137" sldId="2147483654"/>
              <ac:spMk id="6" creationId="{39D30DA2-8C03-413C-898C-E86E1D8FE90C}"/>
            </ac:spMkLst>
          </pc:spChg>
          <pc:spChg chg="add del mod">
            <ac:chgData name="Roeland Wasmann" userId="e332bf8f-a55b-492c-be38-def4b88f1f42" providerId="ADAL" clId="{7B9FC90A-1A88-4F85-BEA0-9083B8CE56D1}" dt="2021-05-31T14:16:10.401" v="203" actId="478"/>
            <ac:spMkLst>
              <pc:docMk/>
              <pc:sldMasterMk cId="1786053383" sldId="2147483648"/>
              <pc:sldLayoutMk cId="862048137" sldId="2147483654"/>
              <ac:spMk id="7" creationId="{E82C71F1-DE1F-47F8-B026-D2B8B3DF9712}"/>
            </ac:spMkLst>
          </pc:spChg>
          <pc:spChg chg="add del mod">
            <ac:chgData name="Roeland Wasmann" userId="e332bf8f-a55b-492c-be38-def4b88f1f42" providerId="ADAL" clId="{7B9FC90A-1A88-4F85-BEA0-9083B8CE56D1}" dt="2021-05-31T14:24:08.688" v="236" actId="478"/>
            <ac:spMkLst>
              <pc:docMk/>
              <pc:sldMasterMk cId="1786053383" sldId="2147483648"/>
              <pc:sldLayoutMk cId="862048137" sldId="2147483654"/>
              <ac:spMk id="8" creationId="{2B8F0136-1C07-461B-AC55-0F5726D8AE5C}"/>
            </ac:spMkLst>
          </pc:spChg>
          <pc:spChg chg="add del mod">
            <ac:chgData name="Roeland Wasmann" userId="e332bf8f-a55b-492c-be38-def4b88f1f42" providerId="ADAL" clId="{7B9FC90A-1A88-4F85-BEA0-9083B8CE56D1}" dt="2021-05-31T14:37:05.461" v="394" actId="478"/>
            <ac:spMkLst>
              <pc:docMk/>
              <pc:sldMasterMk cId="1786053383" sldId="2147483648"/>
              <pc:sldLayoutMk cId="862048137" sldId="2147483654"/>
              <ac:spMk id="9" creationId="{EC10A9CA-12A7-4EEF-9C0C-0A2B53796C92}"/>
            </ac:spMkLst>
          </pc:spChg>
          <pc:spChg chg="add mod">
            <ac:chgData name="Roeland Wasmann" userId="e332bf8f-a55b-492c-be38-def4b88f1f42" providerId="ADAL" clId="{7B9FC90A-1A88-4F85-BEA0-9083B8CE56D1}" dt="2021-05-31T14:37:05.686" v="395"/>
            <ac:spMkLst>
              <pc:docMk/>
              <pc:sldMasterMk cId="1786053383" sldId="2147483648"/>
              <pc:sldLayoutMk cId="862048137" sldId="2147483654"/>
              <ac:spMk id="10" creationId="{7029A58C-93CE-4C3B-AA2D-51D868D8A044}"/>
            </ac:spMkLst>
          </pc:spChg>
        </pc:sldLayoutChg>
        <pc:sldLayoutChg chg="addSp delSp modSp mod">
          <pc:chgData name="Roeland Wasmann" userId="e332bf8f-a55b-492c-be38-def4b88f1f42" providerId="ADAL" clId="{7B9FC90A-1A88-4F85-BEA0-9083B8CE56D1}" dt="2021-05-31T14:37:09.051" v="397"/>
          <pc:sldLayoutMkLst>
            <pc:docMk/>
            <pc:sldMasterMk cId="1786053383" sldId="2147483648"/>
            <pc:sldLayoutMk cId="361653942" sldId="2147483655"/>
          </pc:sldLayoutMkLst>
          <pc:spChg chg="del">
            <ac:chgData name="Roeland Wasmann" userId="e332bf8f-a55b-492c-be38-def4b88f1f42" providerId="ADAL" clId="{7B9FC90A-1A88-4F85-BEA0-9083B8CE56D1}" dt="2021-05-31T14:14:15.825" v="176" actId="478"/>
            <ac:spMkLst>
              <pc:docMk/>
              <pc:sldMasterMk cId="1786053383" sldId="2147483648"/>
              <pc:sldLayoutMk cId="361653942" sldId="2147483655"/>
              <ac:spMk id="2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4:15.825" v="176" actId="478"/>
            <ac:spMkLst>
              <pc:docMk/>
              <pc:sldMasterMk cId="1786053383" sldId="2147483648"/>
              <pc:sldLayoutMk cId="361653942" sldId="2147483655"/>
              <ac:spMk id="3" creationId="{00000000-0000-0000-0000-000000000000}"/>
            </ac:spMkLst>
          </pc:spChg>
          <pc:spChg chg="del">
            <ac:chgData name="Roeland Wasmann" userId="e332bf8f-a55b-492c-be38-def4b88f1f42" providerId="ADAL" clId="{7B9FC90A-1A88-4F85-BEA0-9083B8CE56D1}" dt="2021-05-31T14:14:15.825" v="176" actId="478"/>
            <ac:spMkLst>
              <pc:docMk/>
              <pc:sldMasterMk cId="1786053383" sldId="2147483648"/>
              <pc:sldLayoutMk cId="361653942" sldId="2147483655"/>
              <ac:spMk id="4" creationId="{00000000-0000-0000-0000-000000000000}"/>
            </ac:spMkLst>
          </pc:spChg>
          <pc:spChg chg="add mod">
            <ac:chgData name="Roeland Wasmann" userId="e332bf8f-a55b-492c-be38-def4b88f1f42" providerId="ADAL" clId="{7B9FC90A-1A88-4F85-BEA0-9083B8CE56D1}" dt="2021-05-31T14:22:33.166" v="219"/>
            <ac:spMkLst>
              <pc:docMk/>
              <pc:sldMasterMk cId="1786053383" sldId="2147483648"/>
              <pc:sldLayoutMk cId="361653942" sldId="2147483655"/>
              <ac:spMk id="5" creationId="{C47BA927-1477-4871-90CE-A90C292E574D}"/>
            </ac:spMkLst>
          </pc:spChg>
          <pc:spChg chg="add del mod">
            <ac:chgData name="Roeland Wasmann" userId="e332bf8f-a55b-492c-be38-def4b88f1f42" providerId="ADAL" clId="{7B9FC90A-1A88-4F85-BEA0-9083B8CE56D1}" dt="2021-05-31T14:16:14.303" v="205" actId="478"/>
            <ac:spMkLst>
              <pc:docMk/>
              <pc:sldMasterMk cId="1786053383" sldId="2147483648"/>
              <pc:sldLayoutMk cId="361653942" sldId="2147483655"/>
              <ac:spMk id="6" creationId="{56C835D6-93AA-4A30-AEFE-C8786D717911}"/>
            </ac:spMkLst>
          </pc:spChg>
          <pc:spChg chg="add del mod">
            <ac:chgData name="Roeland Wasmann" userId="e332bf8f-a55b-492c-be38-def4b88f1f42" providerId="ADAL" clId="{7B9FC90A-1A88-4F85-BEA0-9083B8CE56D1}" dt="2021-05-31T14:24:12.141" v="238" actId="478"/>
            <ac:spMkLst>
              <pc:docMk/>
              <pc:sldMasterMk cId="1786053383" sldId="2147483648"/>
              <pc:sldLayoutMk cId="361653942" sldId="2147483655"/>
              <ac:spMk id="7" creationId="{295D2D2B-EA66-4E18-9376-F15AE82AF09F}"/>
            </ac:spMkLst>
          </pc:spChg>
          <pc:spChg chg="add del mod">
            <ac:chgData name="Roeland Wasmann" userId="e332bf8f-a55b-492c-be38-def4b88f1f42" providerId="ADAL" clId="{7B9FC90A-1A88-4F85-BEA0-9083B8CE56D1}" dt="2021-05-31T14:37:08.893" v="396" actId="478"/>
            <ac:spMkLst>
              <pc:docMk/>
              <pc:sldMasterMk cId="1786053383" sldId="2147483648"/>
              <pc:sldLayoutMk cId="361653942" sldId="2147483655"/>
              <ac:spMk id="8" creationId="{6ACA559E-DC6F-47BE-BEA4-D160B6119989}"/>
            </ac:spMkLst>
          </pc:spChg>
          <pc:spChg chg="add mod">
            <ac:chgData name="Roeland Wasmann" userId="e332bf8f-a55b-492c-be38-def4b88f1f42" providerId="ADAL" clId="{7B9FC90A-1A88-4F85-BEA0-9083B8CE56D1}" dt="2021-05-31T14:37:09.051" v="397"/>
            <ac:spMkLst>
              <pc:docMk/>
              <pc:sldMasterMk cId="1786053383" sldId="2147483648"/>
              <pc:sldLayoutMk cId="361653942" sldId="2147483655"/>
              <ac:spMk id="9" creationId="{74525884-FE6E-4F86-A9B2-CC40F6FB3D5C}"/>
            </ac:spMkLst>
          </pc:spChg>
        </pc:sldLayoutChg>
        <pc:sldLayoutChg chg="del">
          <pc:chgData name="Roeland Wasmann" userId="e332bf8f-a55b-492c-be38-def4b88f1f42" providerId="ADAL" clId="{7B9FC90A-1A88-4F85-BEA0-9083B8CE56D1}" dt="2021-05-31T14:14:19.067" v="178" actId="2696"/>
          <pc:sldLayoutMkLst>
            <pc:docMk/>
            <pc:sldMasterMk cId="1786053383" sldId="2147483648"/>
            <pc:sldLayoutMk cId="3434240788" sldId="2147483656"/>
          </pc:sldLayoutMkLst>
        </pc:sldLayoutChg>
        <pc:sldLayoutChg chg="del">
          <pc:chgData name="Roeland Wasmann" userId="e332bf8f-a55b-492c-be38-def4b88f1f42" providerId="ADAL" clId="{7B9FC90A-1A88-4F85-BEA0-9083B8CE56D1}" dt="2021-05-31T14:14:21.542" v="179" actId="2696"/>
          <pc:sldLayoutMkLst>
            <pc:docMk/>
            <pc:sldMasterMk cId="1786053383" sldId="2147483648"/>
            <pc:sldLayoutMk cId="4261971323" sldId="2147483657"/>
          </pc:sldLayoutMkLst>
        </pc:sldLayoutChg>
        <pc:sldLayoutChg chg="del">
          <pc:chgData name="Roeland Wasmann" userId="e332bf8f-a55b-492c-be38-def4b88f1f42" providerId="ADAL" clId="{7B9FC90A-1A88-4F85-BEA0-9083B8CE56D1}" dt="2021-05-31T14:12:18.694" v="142" actId="2696"/>
          <pc:sldLayoutMkLst>
            <pc:docMk/>
            <pc:sldMasterMk cId="1786053383" sldId="2147483648"/>
            <pc:sldLayoutMk cId="1079374318" sldId="2147483658"/>
          </pc:sldLayoutMkLst>
        </pc:sldLayoutChg>
        <pc:sldLayoutChg chg="del">
          <pc:chgData name="Roeland Wasmann" userId="e332bf8f-a55b-492c-be38-def4b88f1f42" providerId="ADAL" clId="{7B9FC90A-1A88-4F85-BEA0-9083B8CE56D1}" dt="2021-05-31T14:12:15.809" v="141" actId="2696"/>
          <pc:sldLayoutMkLst>
            <pc:docMk/>
            <pc:sldMasterMk cId="1786053383" sldId="2147483648"/>
            <pc:sldLayoutMk cId="2591989311" sldId="2147483659"/>
          </pc:sldLayoutMkLst>
        </pc:sldLayoutChg>
        <pc:sldLayoutChg chg="del">
          <pc:chgData name="Roeland Wasmann" userId="e332bf8f-a55b-492c-be38-def4b88f1f42" providerId="ADAL" clId="{7B9FC90A-1A88-4F85-BEA0-9083B8CE56D1}" dt="2021-05-31T15:15:31.419" v="793" actId="47"/>
          <pc:sldLayoutMkLst>
            <pc:docMk/>
            <pc:sldMasterMk cId="1786053383" sldId="2147483648"/>
            <pc:sldLayoutMk cId="1078741487" sldId="2147483660"/>
          </pc:sldLayoutMkLst>
        </pc:sldLayoutChg>
      </pc:sldMasterChg>
    </pc:docChg>
  </pc:docChgLst>
  <pc:docChgLst>
    <pc:chgData name="Roeland Wasmann" userId="e332bf8f-a55b-492c-be38-def4b88f1f42" providerId="ADAL" clId="{142B7DAE-14CD-47B6-926F-369FD4A44E77}"/>
    <pc:docChg chg="modSld">
      <pc:chgData name="Roeland Wasmann" userId="e332bf8f-a55b-492c-be38-def4b88f1f42" providerId="ADAL" clId="{142B7DAE-14CD-47B6-926F-369FD4A44E77}" dt="2021-09-07T13:57:25.226" v="1" actId="20577"/>
      <pc:docMkLst>
        <pc:docMk/>
      </pc:docMkLst>
      <pc:sldChg chg="modSp mod">
        <pc:chgData name="Roeland Wasmann" userId="e332bf8f-a55b-492c-be38-def4b88f1f42" providerId="ADAL" clId="{142B7DAE-14CD-47B6-926F-369FD4A44E77}" dt="2021-09-07T13:57:25.226" v="1" actId="20577"/>
        <pc:sldMkLst>
          <pc:docMk/>
          <pc:sldMk cId="1647826922" sldId="351"/>
        </pc:sldMkLst>
        <pc:spChg chg="mod">
          <ac:chgData name="Roeland Wasmann" userId="e332bf8f-a55b-492c-be38-def4b88f1f42" providerId="ADAL" clId="{142B7DAE-14CD-47B6-926F-369FD4A44E77}" dt="2021-09-07T13:57:25.226" v="1" actId="20577"/>
          <ac:spMkLst>
            <pc:docMk/>
            <pc:sldMk cId="1647826922" sldId="351"/>
            <ac:spMk id="3" creationId="{89B1E284-C9B0-4114-8C68-76A0DC820CC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Sheet1!$B$2:$B$221</c:f>
              <c:numCache>
                <c:formatCode>General</c:formatCode>
                <c:ptCount val="220"/>
                <c:pt idx="0">
                  <c:v>3.1</c:v>
                </c:pt>
                <c:pt idx="1">
                  <c:v>3.2</c:v>
                </c:pt>
                <c:pt idx="2">
                  <c:v>3.3</c:v>
                </c:pt>
                <c:pt idx="3">
                  <c:v>3.4</c:v>
                </c:pt>
                <c:pt idx="4">
                  <c:v>3.5</c:v>
                </c:pt>
                <c:pt idx="5">
                  <c:v>3.6</c:v>
                </c:pt>
                <c:pt idx="6">
                  <c:v>3.7</c:v>
                </c:pt>
                <c:pt idx="7">
                  <c:v>3.8</c:v>
                </c:pt>
                <c:pt idx="8">
                  <c:v>3.9</c:v>
                </c:pt>
                <c:pt idx="9">
                  <c:v>4</c:v>
                </c:pt>
                <c:pt idx="10">
                  <c:v>4.0999999999999996</c:v>
                </c:pt>
                <c:pt idx="11">
                  <c:v>4.2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4.5</c:v>
                </c:pt>
                <c:pt idx="15">
                  <c:v>4.5999999999999996</c:v>
                </c:pt>
                <c:pt idx="16">
                  <c:v>4.7</c:v>
                </c:pt>
                <c:pt idx="17">
                  <c:v>4.8</c:v>
                </c:pt>
                <c:pt idx="18">
                  <c:v>4.9000000000000004</c:v>
                </c:pt>
                <c:pt idx="19">
                  <c:v>5</c:v>
                </c:pt>
                <c:pt idx="20">
                  <c:v>5.0999999999999996</c:v>
                </c:pt>
                <c:pt idx="21">
                  <c:v>5.2</c:v>
                </c:pt>
                <c:pt idx="22">
                  <c:v>5.3</c:v>
                </c:pt>
                <c:pt idx="23">
                  <c:v>5.4</c:v>
                </c:pt>
                <c:pt idx="24">
                  <c:v>5.5</c:v>
                </c:pt>
                <c:pt idx="25">
                  <c:v>5.6</c:v>
                </c:pt>
                <c:pt idx="26">
                  <c:v>5.7</c:v>
                </c:pt>
                <c:pt idx="27">
                  <c:v>5.8</c:v>
                </c:pt>
                <c:pt idx="28">
                  <c:v>5.9</c:v>
                </c:pt>
                <c:pt idx="29">
                  <c:v>6</c:v>
                </c:pt>
                <c:pt idx="30">
                  <c:v>6.1</c:v>
                </c:pt>
                <c:pt idx="31">
                  <c:v>6.2</c:v>
                </c:pt>
                <c:pt idx="32">
                  <c:v>6.3</c:v>
                </c:pt>
                <c:pt idx="33">
                  <c:v>6.4</c:v>
                </c:pt>
                <c:pt idx="34">
                  <c:v>6.5</c:v>
                </c:pt>
                <c:pt idx="35">
                  <c:v>6.6</c:v>
                </c:pt>
                <c:pt idx="36">
                  <c:v>6.7</c:v>
                </c:pt>
                <c:pt idx="37">
                  <c:v>6.8</c:v>
                </c:pt>
                <c:pt idx="38">
                  <c:v>6.9</c:v>
                </c:pt>
                <c:pt idx="39">
                  <c:v>7</c:v>
                </c:pt>
                <c:pt idx="40">
                  <c:v>7.1</c:v>
                </c:pt>
                <c:pt idx="41">
                  <c:v>7.2</c:v>
                </c:pt>
                <c:pt idx="42">
                  <c:v>7.3</c:v>
                </c:pt>
                <c:pt idx="43">
                  <c:v>7.4</c:v>
                </c:pt>
                <c:pt idx="44">
                  <c:v>7.5</c:v>
                </c:pt>
                <c:pt idx="45">
                  <c:v>7.6</c:v>
                </c:pt>
                <c:pt idx="46">
                  <c:v>7.7</c:v>
                </c:pt>
                <c:pt idx="47">
                  <c:v>7.8</c:v>
                </c:pt>
                <c:pt idx="48">
                  <c:v>7.9</c:v>
                </c:pt>
                <c:pt idx="49">
                  <c:v>8</c:v>
                </c:pt>
                <c:pt idx="50">
                  <c:v>8.1</c:v>
                </c:pt>
                <c:pt idx="51">
                  <c:v>8.1999999999999993</c:v>
                </c:pt>
                <c:pt idx="52">
                  <c:v>8.3000000000000007</c:v>
                </c:pt>
                <c:pt idx="53">
                  <c:v>8.4</c:v>
                </c:pt>
                <c:pt idx="54">
                  <c:v>8.5</c:v>
                </c:pt>
                <c:pt idx="55">
                  <c:v>8.6000000000000103</c:v>
                </c:pt>
                <c:pt idx="56">
                  <c:v>8.6999999999999993</c:v>
                </c:pt>
                <c:pt idx="57">
                  <c:v>8.8000000000000007</c:v>
                </c:pt>
                <c:pt idx="58">
                  <c:v>8.9000000000000092</c:v>
                </c:pt>
                <c:pt idx="59">
                  <c:v>9.0000000000000107</c:v>
                </c:pt>
                <c:pt idx="60">
                  <c:v>9.1000000000000103</c:v>
                </c:pt>
                <c:pt idx="61">
                  <c:v>9.1999999999999993</c:v>
                </c:pt>
                <c:pt idx="62">
                  <c:v>9.3000000000000096</c:v>
                </c:pt>
                <c:pt idx="63">
                  <c:v>9.4000000000000092</c:v>
                </c:pt>
                <c:pt idx="64">
                  <c:v>9.5000000000000107</c:v>
                </c:pt>
                <c:pt idx="65">
                  <c:v>9.6000000000000103</c:v>
                </c:pt>
                <c:pt idx="66">
                  <c:v>9.7000000000000099</c:v>
                </c:pt>
                <c:pt idx="67">
                  <c:v>9.8000000000000096</c:v>
                </c:pt>
                <c:pt idx="68">
                  <c:v>9.9000000000000092</c:v>
                </c:pt>
                <c:pt idx="69">
                  <c:v>10</c:v>
                </c:pt>
                <c:pt idx="70">
                  <c:v>10.1</c:v>
                </c:pt>
                <c:pt idx="71">
                  <c:v>10.199999999999999</c:v>
                </c:pt>
                <c:pt idx="72">
                  <c:v>10.3</c:v>
                </c:pt>
                <c:pt idx="73">
                  <c:v>10.4</c:v>
                </c:pt>
                <c:pt idx="74">
                  <c:v>10.5</c:v>
                </c:pt>
                <c:pt idx="75">
                  <c:v>10.6</c:v>
                </c:pt>
                <c:pt idx="76">
                  <c:v>10.7</c:v>
                </c:pt>
                <c:pt idx="77">
                  <c:v>10.8</c:v>
                </c:pt>
                <c:pt idx="78">
                  <c:v>10.9</c:v>
                </c:pt>
                <c:pt idx="79">
                  <c:v>11</c:v>
                </c:pt>
                <c:pt idx="80">
                  <c:v>11.1</c:v>
                </c:pt>
                <c:pt idx="81">
                  <c:v>11.2</c:v>
                </c:pt>
                <c:pt idx="82">
                  <c:v>11.3</c:v>
                </c:pt>
                <c:pt idx="83">
                  <c:v>11.4</c:v>
                </c:pt>
                <c:pt idx="84">
                  <c:v>11.5</c:v>
                </c:pt>
                <c:pt idx="85">
                  <c:v>11.6</c:v>
                </c:pt>
                <c:pt idx="86">
                  <c:v>11.7</c:v>
                </c:pt>
                <c:pt idx="87">
                  <c:v>11.8</c:v>
                </c:pt>
                <c:pt idx="88">
                  <c:v>11.9</c:v>
                </c:pt>
                <c:pt idx="89">
                  <c:v>12</c:v>
                </c:pt>
                <c:pt idx="90">
                  <c:v>12.1</c:v>
                </c:pt>
                <c:pt idx="91">
                  <c:v>12.2</c:v>
                </c:pt>
                <c:pt idx="92">
                  <c:v>12.3</c:v>
                </c:pt>
                <c:pt idx="93">
                  <c:v>12.4</c:v>
                </c:pt>
                <c:pt idx="94">
                  <c:v>12.5</c:v>
                </c:pt>
                <c:pt idx="95">
                  <c:v>12.6</c:v>
                </c:pt>
                <c:pt idx="96">
                  <c:v>12.7</c:v>
                </c:pt>
                <c:pt idx="97">
                  <c:v>12.8</c:v>
                </c:pt>
                <c:pt idx="98">
                  <c:v>12.9</c:v>
                </c:pt>
                <c:pt idx="99">
                  <c:v>13</c:v>
                </c:pt>
                <c:pt idx="100">
                  <c:v>13.1</c:v>
                </c:pt>
                <c:pt idx="101">
                  <c:v>13.2</c:v>
                </c:pt>
                <c:pt idx="102">
                  <c:v>13.3</c:v>
                </c:pt>
                <c:pt idx="103">
                  <c:v>13.4</c:v>
                </c:pt>
                <c:pt idx="104">
                  <c:v>13.5</c:v>
                </c:pt>
                <c:pt idx="105">
                  <c:v>13.6</c:v>
                </c:pt>
                <c:pt idx="106">
                  <c:v>13.7</c:v>
                </c:pt>
                <c:pt idx="107">
                  <c:v>13.8</c:v>
                </c:pt>
                <c:pt idx="108">
                  <c:v>13.9</c:v>
                </c:pt>
                <c:pt idx="109">
                  <c:v>14</c:v>
                </c:pt>
                <c:pt idx="110">
                  <c:v>14.1</c:v>
                </c:pt>
                <c:pt idx="111">
                  <c:v>14.2</c:v>
                </c:pt>
                <c:pt idx="112">
                  <c:v>14.3</c:v>
                </c:pt>
                <c:pt idx="113">
                  <c:v>14.4</c:v>
                </c:pt>
                <c:pt idx="114">
                  <c:v>14.5</c:v>
                </c:pt>
                <c:pt idx="115">
                  <c:v>14.6</c:v>
                </c:pt>
                <c:pt idx="116">
                  <c:v>14.7</c:v>
                </c:pt>
                <c:pt idx="117">
                  <c:v>14.8</c:v>
                </c:pt>
                <c:pt idx="118">
                  <c:v>14.9</c:v>
                </c:pt>
                <c:pt idx="119">
                  <c:v>15</c:v>
                </c:pt>
                <c:pt idx="120">
                  <c:v>15.1</c:v>
                </c:pt>
                <c:pt idx="121">
                  <c:v>15.2</c:v>
                </c:pt>
                <c:pt idx="122">
                  <c:v>15.3</c:v>
                </c:pt>
                <c:pt idx="123">
                  <c:v>15.4</c:v>
                </c:pt>
                <c:pt idx="124">
                  <c:v>15.5</c:v>
                </c:pt>
                <c:pt idx="125">
                  <c:v>15.6</c:v>
                </c:pt>
                <c:pt idx="126">
                  <c:v>15.7</c:v>
                </c:pt>
                <c:pt idx="127">
                  <c:v>15.8</c:v>
                </c:pt>
                <c:pt idx="128">
                  <c:v>15.9</c:v>
                </c:pt>
                <c:pt idx="129">
                  <c:v>16</c:v>
                </c:pt>
                <c:pt idx="130">
                  <c:v>16.100000000000001</c:v>
                </c:pt>
                <c:pt idx="131">
                  <c:v>16.2</c:v>
                </c:pt>
                <c:pt idx="132">
                  <c:v>16.3</c:v>
                </c:pt>
                <c:pt idx="133">
                  <c:v>16.399999999999999</c:v>
                </c:pt>
                <c:pt idx="134">
                  <c:v>16.5</c:v>
                </c:pt>
                <c:pt idx="135">
                  <c:v>16.600000000000001</c:v>
                </c:pt>
                <c:pt idx="136">
                  <c:v>16.7</c:v>
                </c:pt>
                <c:pt idx="137">
                  <c:v>16.8</c:v>
                </c:pt>
                <c:pt idx="138">
                  <c:v>16.899999999999999</c:v>
                </c:pt>
                <c:pt idx="139">
                  <c:v>17</c:v>
                </c:pt>
                <c:pt idx="140">
                  <c:v>17.100000000000001</c:v>
                </c:pt>
                <c:pt idx="141">
                  <c:v>17.2</c:v>
                </c:pt>
                <c:pt idx="142">
                  <c:v>17.3</c:v>
                </c:pt>
                <c:pt idx="143">
                  <c:v>17.399999999999999</c:v>
                </c:pt>
                <c:pt idx="144">
                  <c:v>17.5</c:v>
                </c:pt>
                <c:pt idx="145">
                  <c:v>17.600000000000001</c:v>
                </c:pt>
                <c:pt idx="146">
                  <c:v>17.7</c:v>
                </c:pt>
                <c:pt idx="147">
                  <c:v>17.8</c:v>
                </c:pt>
                <c:pt idx="148">
                  <c:v>17.899999999999999</c:v>
                </c:pt>
                <c:pt idx="149">
                  <c:v>18</c:v>
                </c:pt>
                <c:pt idx="150">
                  <c:v>18.100000000000001</c:v>
                </c:pt>
                <c:pt idx="151">
                  <c:v>18.2</c:v>
                </c:pt>
                <c:pt idx="152">
                  <c:v>18.3</c:v>
                </c:pt>
                <c:pt idx="153">
                  <c:v>18.399999999999999</c:v>
                </c:pt>
                <c:pt idx="154">
                  <c:v>18.5</c:v>
                </c:pt>
                <c:pt idx="155">
                  <c:v>18.600000000000001</c:v>
                </c:pt>
                <c:pt idx="156">
                  <c:v>18.7</c:v>
                </c:pt>
                <c:pt idx="157">
                  <c:v>18.8</c:v>
                </c:pt>
                <c:pt idx="158">
                  <c:v>18.899999999999999</c:v>
                </c:pt>
                <c:pt idx="159">
                  <c:v>19</c:v>
                </c:pt>
                <c:pt idx="160">
                  <c:v>19.100000000000001</c:v>
                </c:pt>
                <c:pt idx="161">
                  <c:v>19.2</c:v>
                </c:pt>
                <c:pt idx="162">
                  <c:v>19.3</c:v>
                </c:pt>
                <c:pt idx="163">
                  <c:v>19.399999999999999</c:v>
                </c:pt>
                <c:pt idx="164">
                  <c:v>19.5</c:v>
                </c:pt>
                <c:pt idx="165">
                  <c:v>19.600000000000001</c:v>
                </c:pt>
                <c:pt idx="166">
                  <c:v>19.7</c:v>
                </c:pt>
                <c:pt idx="167">
                  <c:v>19.8</c:v>
                </c:pt>
                <c:pt idx="168">
                  <c:v>19.899999999999999</c:v>
                </c:pt>
                <c:pt idx="169">
                  <c:v>20</c:v>
                </c:pt>
                <c:pt idx="170">
                  <c:v>20.100000000000001</c:v>
                </c:pt>
                <c:pt idx="171">
                  <c:v>20.2</c:v>
                </c:pt>
                <c:pt idx="172">
                  <c:v>20.3</c:v>
                </c:pt>
                <c:pt idx="173">
                  <c:v>20.399999999999999</c:v>
                </c:pt>
                <c:pt idx="174">
                  <c:v>20.5</c:v>
                </c:pt>
                <c:pt idx="175">
                  <c:v>20.6</c:v>
                </c:pt>
                <c:pt idx="176">
                  <c:v>20.7</c:v>
                </c:pt>
                <c:pt idx="177">
                  <c:v>20.8</c:v>
                </c:pt>
                <c:pt idx="178">
                  <c:v>20.9</c:v>
                </c:pt>
                <c:pt idx="179">
                  <c:v>21</c:v>
                </c:pt>
                <c:pt idx="180">
                  <c:v>21.1</c:v>
                </c:pt>
                <c:pt idx="181">
                  <c:v>21.2</c:v>
                </c:pt>
                <c:pt idx="182">
                  <c:v>21.3</c:v>
                </c:pt>
                <c:pt idx="183">
                  <c:v>21.4</c:v>
                </c:pt>
                <c:pt idx="184">
                  <c:v>21.5</c:v>
                </c:pt>
                <c:pt idx="185">
                  <c:v>21.6</c:v>
                </c:pt>
                <c:pt idx="186">
                  <c:v>21.7</c:v>
                </c:pt>
                <c:pt idx="187">
                  <c:v>21.8</c:v>
                </c:pt>
                <c:pt idx="188">
                  <c:v>21.9</c:v>
                </c:pt>
                <c:pt idx="189">
                  <c:v>22</c:v>
                </c:pt>
                <c:pt idx="190">
                  <c:v>22.1</c:v>
                </c:pt>
                <c:pt idx="191">
                  <c:v>22.2</c:v>
                </c:pt>
                <c:pt idx="192">
                  <c:v>22.3</c:v>
                </c:pt>
                <c:pt idx="193">
                  <c:v>22.4</c:v>
                </c:pt>
                <c:pt idx="194">
                  <c:v>22.5</c:v>
                </c:pt>
                <c:pt idx="195">
                  <c:v>22.6</c:v>
                </c:pt>
                <c:pt idx="196">
                  <c:v>22.7</c:v>
                </c:pt>
                <c:pt idx="197">
                  <c:v>22.8</c:v>
                </c:pt>
                <c:pt idx="198">
                  <c:v>22.9</c:v>
                </c:pt>
                <c:pt idx="199">
                  <c:v>23</c:v>
                </c:pt>
                <c:pt idx="200">
                  <c:v>23.1</c:v>
                </c:pt>
                <c:pt idx="201">
                  <c:v>23.2</c:v>
                </c:pt>
                <c:pt idx="202">
                  <c:v>23.3</c:v>
                </c:pt>
                <c:pt idx="203">
                  <c:v>23.4</c:v>
                </c:pt>
                <c:pt idx="204">
                  <c:v>23.5</c:v>
                </c:pt>
                <c:pt idx="205">
                  <c:v>23.6</c:v>
                </c:pt>
                <c:pt idx="206">
                  <c:v>23.7</c:v>
                </c:pt>
                <c:pt idx="207">
                  <c:v>23.8</c:v>
                </c:pt>
                <c:pt idx="208">
                  <c:v>23.9</c:v>
                </c:pt>
                <c:pt idx="209">
                  <c:v>24</c:v>
                </c:pt>
                <c:pt idx="210">
                  <c:v>24.1</c:v>
                </c:pt>
                <c:pt idx="211">
                  <c:v>24.2</c:v>
                </c:pt>
                <c:pt idx="212">
                  <c:v>24.3</c:v>
                </c:pt>
                <c:pt idx="213">
                  <c:v>24.4</c:v>
                </c:pt>
                <c:pt idx="214">
                  <c:v>24.5</c:v>
                </c:pt>
                <c:pt idx="215">
                  <c:v>24.6</c:v>
                </c:pt>
                <c:pt idx="216">
                  <c:v>24.7</c:v>
                </c:pt>
                <c:pt idx="217">
                  <c:v>24.8</c:v>
                </c:pt>
                <c:pt idx="218">
                  <c:v>24.9</c:v>
                </c:pt>
                <c:pt idx="219">
                  <c:v>25</c:v>
                </c:pt>
              </c:numCache>
            </c:numRef>
          </c:xVal>
          <c:yVal>
            <c:numRef>
              <c:f>Sheet1!$G$2:$G$221</c:f>
              <c:numCache>
                <c:formatCode>General</c:formatCode>
                <c:ptCount val="220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240</c:v>
                </c:pt>
                <c:pt idx="30">
                  <c:v>240</c:v>
                </c:pt>
                <c:pt idx="31">
                  <c:v>240</c:v>
                </c:pt>
                <c:pt idx="32">
                  <c:v>240</c:v>
                </c:pt>
                <c:pt idx="33">
                  <c:v>240</c:v>
                </c:pt>
                <c:pt idx="34">
                  <c:v>240</c:v>
                </c:pt>
                <c:pt idx="35">
                  <c:v>240</c:v>
                </c:pt>
                <c:pt idx="36">
                  <c:v>240</c:v>
                </c:pt>
                <c:pt idx="37">
                  <c:v>240</c:v>
                </c:pt>
                <c:pt idx="38">
                  <c:v>240</c:v>
                </c:pt>
                <c:pt idx="39">
                  <c:v>240</c:v>
                </c:pt>
                <c:pt idx="40">
                  <c:v>240</c:v>
                </c:pt>
                <c:pt idx="41">
                  <c:v>240</c:v>
                </c:pt>
                <c:pt idx="42">
                  <c:v>240</c:v>
                </c:pt>
                <c:pt idx="43">
                  <c:v>240</c:v>
                </c:pt>
                <c:pt idx="44">
                  <c:v>240</c:v>
                </c:pt>
                <c:pt idx="45">
                  <c:v>240</c:v>
                </c:pt>
                <c:pt idx="46">
                  <c:v>240</c:v>
                </c:pt>
                <c:pt idx="47">
                  <c:v>240</c:v>
                </c:pt>
                <c:pt idx="48">
                  <c:v>240</c:v>
                </c:pt>
                <c:pt idx="49">
                  <c:v>240</c:v>
                </c:pt>
                <c:pt idx="50">
                  <c:v>240</c:v>
                </c:pt>
                <c:pt idx="51">
                  <c:v>240</c:v>
                </c:pt>
                <c:pt idx="52">
                  <c:v>240</c:v>
                </c:pt>
                <c:pt idx="53">
                  <c:v>240</c:v>
                </c:pt>
                <c:pt idx="54">
                  <c:v>240</c:v>
                </c:pt>
                <c:pt idx="55">
                  <c:v>240</c:v>
                </c:pt>
                <c:pt idx="56">
                  <c:v>240</c:v>
                </c:pt>
                <c:pt idx="57">
                  <c:v>240</c:v>
                </c:pt>
                <c:pt idx="58">
                  <c:v>240</c:v>
                </c:pt>
                <c:pt idx="59">
                  <c:v>240</c:v>
                </c:pt>
                <c:pt idx="60">
                  <c:v>240</c:v>
                </c:pt>
                <c:pt idx="61">
                  <c:v>240</c:v>
                </c:pt>
                <c:pt idx="62">
                  <c:v>240</c:v>
                </c:pt>
                <c:pt idx="63">
                  <c:v>240</c:v>
                </c:pt>
                <c:pt idx="64">
                  <c:v>240</c:v>
                </c:pt>
                <c:pt idx="65">
                  <c:v>240</c:v>
                </c:pt>
                <c:pt idx="66">
                  <c:v>240</c:v>
                </c:pt>
                <c:pt idx="67">
                  <c:v>240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240</c:v>
                </c:pt>
                <c:pt idx="72">
                  <c:v>240</c:v>
                </c:pt>
                <c:pt idx="73">
                  <c:v>240</c:v>
                </c:pt>
                <c:pt idx="74">
                  <c:v>240</c:v>
                </c:pt>
                <c:pt idx="75">
                  <c:v>240</c:v>
                </c:pt>
                <c:pt idx="76">
                  <c:v>240</c:v>
                </c:pt>
                <c:pt idx="77">
                  <c:v>240</c:v>
                </c:pt>
                <c:pt idx="78">
                  <c:v>240</c:v>
                </c:pt>
                <c:pt idx="79">
                  <c:v>240</c:v>
                </c:pt>
                <c:pt idx="80">
                  <c:v>240</c:v>
                </c:pt>
                <c:pt idx="81">
                  <c:v>240</c:v>
                </c:pt>
                <c:pt idx="82">
                  <c:v>240</c:v>
                </c:pt>
                <c:pt idx="83">
                  <c:v>240</c:v>
                </c:pt>
                <c:pt idx="84">
                  <c:v>240</c:v>
                </c:pt>
                <c:pt idx="85">
                  <c:v>240</c:v>
                </c:pt>
                <c:pt idx="86">
                  <c:v>240</c:v>
                </c:pt>
                <c:pt idx="87">
                  <c:v>240</c:v>
                </c:pt>
                <c:pt idx="88">
                  <c:v>240</c:v>
                </c:pt>
                <c:pt idx="89">
                  <c:v>240</c:v>
                </c:pt>
                <c:pt idx="90">
                  <c:v>240</c:v>
                </c:pt>
                <c:pt idx="91">
                  <c:v>240</c:v>
                </c:pt>
                <c:pt idx="92">
                  <c:v>240</c:v>
                </c:pt>
                <c:pt idx="93">
                  <c:v>240</c:v>
                </c:pt>
                <c:pt idx="94">
                  <c:v>240</c:v>
                </c:pt>
                <c:pt idx="95">
                  <c:v>240</c:v>
                </c:pt>
                <c:pt idx="96">
                  <c:v>240</c:v>
                </c:pt>
                <c:pt idx="97">
                  <c:v>240</c:v>
                </c:pt>
                <c:pt idx="98">
                  <c:v>240</c:v>
                </c:pt>
                <c:pt idx="99">
                  <c:v>360</c:v>
                </c:pt>
                <c:pt idx="100">
                  <c:v>360</c:v>
                </c:pt>
                <c:pt idx="101">
                  <c:v>360</c:v>
                </c:pt>
                <c:pt idx="102">
                  <c:v>360</c:v>
                </c:pt>
                <c:pt idx="103">
                  <c:v>360</c:v>
                </c:pt>
                <c:pt idx="104">
                  <c:v>360</c:v>
                </c:pt>
                <c:pt idx="105">
                  <c:v>360</c:v>
                </c:pt>
                <c:pt idx="106">
                  <c:v>360</c:v>
                </c:pt>
                <c:pt idx="107">
                  <c:v>360</c:v>
                </c:pt>
                <c:pt idx="108">
                  <c:v>360</c:v>
                </c:pt>
                <c:pt idx="109">
                  <c:v>360</c:v>
                </c:pt>
                <c:pt idx="110">
                  <c:v>360</c:v>
                </c:pt>
                <c:pt idx="111">
                  <c:v>360</c:v>
                </c:pt>
                <c:pt idx="112">
                  <c:v>360</c:v>
                </c:pt>
                <c:pt idx="113">
                  <c:v>360</c:v>
                </c:pt>
                <c:pt idx="114">
                  <c:v>360</c:v>
                </c:pt>
                <c:pt idx="115">
                  <c:v>360</c:v>
                </c:pt>
                <c:pt idx="116">
                  <c:v>360</c:v>
                </c:pt>
                <c:pt idx="117">
                  <c:v>360</c:v>
                </c:pt>
                <c:pt idx="118">
                  <c:v>360</c:v>
                </c:pt>
                <c:pt idx="119">
                  <c:v>360</c:v>
                </c:pt>
                <c:pt idx="120">
                  <c:v>360</c:v>
                </c:pt>
                <c:pt idx="121">
                  <c:v>360</c:v>
                </c:pt>
                <c:pt idx="122">
                  <c:v>360</c:v>
                </c:pt>
                <c:pt idx="123">
                  <c:v>360</c:v>
                </c:pt>
                <c:pt idx="124">
                  <c:v>360</c:v>
                </c:pt>
                <c:pt idx="125">
                  <c:v>360</c:v>
                </c:pt>
                <c:pt idx="126">
                  <c:v>360</c:v>
                </c:pt>
                <c:pt idx="127">
                  <c:v>360</c:v>
                </c:pt>
                <c:pt idx="128">
                  <c:v>360</c:v>
                </c:pt>
                <c:pt idx="129">
                  <c:v>360</c:v>
                </c:pt>
                <c:pt idx="130">
                  <c:v>360</c:v>
                </c:pt>
                <c:pt idx="131">
                  <c:v>360</c:v>
                </c:pt>
                <c:pt idx="132">
                  <c:v>360</c:v>
                </c:pt>
                <c:pt idx="133">
                  <c:v>360</c:v>
                </c:pt>
                <c:pt idx="134">
                  <c:v>360</c:v>
                </c:pt>
                <c:pt idx="135">
                  <c:v>360</c:v>
                </c:pt>
                <c:pt idx="136">
                  <c:v>360</c:v>
                </c:pt>
                <c:pt idx="137">
                  <c:v>360</c:v>
                </c:pt>
                <c:pt idx="138">
                  <c:v>360</c:v>
                </c:pt>
                <c:pt idx="139">
                  <c:v>360</c:v>
                </c:pt>
                <c:pt idx="140">
                  <c:v>360</c:v>
                </c:pt>
                <c:pt idx="141">
                  <c:v>360</c:v>
                </c:pt>
                <c:pt idx="142">
                  <c:v>360</c:v>
                </c:pt>
                <c:pt idx="143">
                  <c:v>360</c:v>
                </c:pt>
                <c:pt idx="144">
                  <c:v>360</c:v>
                </c:pt>
                <c:pt idx="145">
                  <c:v>360</c:v>
                </c:pt>
                <c:pt idx="146">
                  <c:v>360</c:v>
                </c:pt>
                <c:pt idx="147">
                  <c:v>360</c:v>
                </c:pt>
                <c:pt idx="148">
                  <c:v>360</c:v>
                </c:pt>
                <c:pt idx="149">
                  <c:v>360</c:v>
                </c:pt>
                <c:pt idx="150">
                  <c:v>360</c:v>
                </c:pt>
                <c:pt idx="151">
                  <c:v>360</c:v>
                </c:pt>
                <c:pt idx="152">
                  <c:v>360</c:v>
                </c:pt>
                <c:pt idx="153">
                  <c:v>360</c:v>
                </c:pt>
                <c:pt idx="154">
                  <c:v>360</c:v>
                </c:pt>
                <c:pt idx="155">
                  <c:v>360</c:v>
                </c:pt>
                <c:pt idx="156">
                  <c:v>360</c:v>
                </c:pt>
                <c:pt idx="157">
                  <c:v>360</c:v>
                </c:pt>
                <c:pt idx="158">
                  <c:v>360</c:v>
                </c:pt>
                <c:pt idx="159">
                  <c:v>360</c:v>
                </c:pt>
                <c:pt idx="160">
                  <c:v>360</c:v>
                </c:pt>
                <c:pt idx="161">
                  <c:v>360</c:v>
                </c:pt>
                <c:pt idx="162">
                  <c:v>360</c:v>
                </c:pt>
                <c:pt idx="163">
                  <c:v>360</c:v>
                </c:pt>
                <c:pt idx="164">
                  <c:v>360</c:v>
                </c:pt>
                <c:pt idx="165">
                  <c:v>360</c:v>
                </c:pt>
                <c:pt idx="166">
                  <c:v>360</c:v>
                </c:pt>
                <c:pt idx="167">
                  <c:v>360</c:v>
                </c:pt>
                <c:pt idx="168">
                  <c:v>360</c:v>
                </c:pt>
                <c:pt idx="169">
                  <c:v>480</c:v>
                </c:pt>
                <c:pt idx="170">
                  <c:v>480</c:v>
                </c:pt>
                <c:pt idx="171">
                  <c:v>480</c:v>
                </c:pt>
                <c:pt idx="172">
                  <c:v>480</c:v>
                </c:pt>
                <c:pt idx="173">
                  <c:v>480</c:v>
                </c:pt>
                <c:pt idx="174">
                  <c:v>480</c:v>
                </c:pt>
                <c:pt idx="175">
                  <c:v>480</c:v>
                </c:pt>
                <c:pt idx="176">
                  <c:v>480</c:v>
                </c:pt>
                <c:pt idx="177">
                  <c:v>480</c:v>
                </c:pt>
                <c:pt idx="178">
                  <c:v>480</c:v>
                </c:pt>
                <c:pt idx="179">
                  <c:v>480</c:v>
                </c:pt>
                <c:pt idx="180">
                  <c:v>480</c:v>
                </c:pt>
                <c:pt idx="181">
                  <c:v>480</c:v>
                </c:pt>
                <c:pt idx="182">
                  <c:v>480</c:v>
                </c:pt>
                <c:pt idx="183">
                  <c:v>480</c:v>
                </c:pt>
                <c:pt idx="184">
                  <c:v>480</c:v>
                </c:pt>
                <c:pt idx="185">
                  <c:v>480</c:v>
                </c:pt>
                <c:pt idx="186">
                  <c:v>480</c:v>
                </c:pt>
                <c:pt idx="187">
                  <c:v>480</c:v>
                </c:pt>
                <c:pt idx="188">
                  <c:v>480</c:v>
                </c:pt>
                <c:pt idx="189">
                  <c:v>480</c:v>
                </c:pt>
                <c:pt idx="190">
                  <c:v>480</c:v>
                </c:pt>
                <c:pt idx="191">
                  <c:v>480</c:v>
                </c:pt>
                <c:pt idx="192">
                  <c:v>480</c:v>
                </c:pt>
                <c:pt idx="193">
                  <c:v>480</c:v>
                </c:pt>
                <c:pt idx="194">
                  <c:v>480</c:v>
                </c:pt>
                <c:pt idx="195">
                  <c:v>480</c:v>
                </c:pt>
                <c:pt idx="196">
                  <c:v>480</c:v>
                </c:pt>
                <c:pt idx="197">
                  <c:v>480</c:v>
                </c:pt>
                <c:pt idx="198">
                  <c:v>480</c:v>
                </c:pt>
                <c:pt idx="199">
                  <c:v>480</c:v>
                </c:pt>
                <c:pt idx="200">
                  <c:v>480</c:v>
                </c:pt>
                <c:pt idx="201">
                  <c:v>480</c:v>
                </c:pt>
                <c:pt idx="202">
                  <c:v>480</c:v>
                </c:pt>
                <c:pt idx="203">
                  <c:v>480</c:v>
                </c:pt>
                <c:pt idx="204">
                  <c:v>480</c:v>
                </c:pt>
                <c:pt idx="205">
                  <c:v>480</c:v>
                </c:pt>
                <c:pt idx="206">
                  <c:v>480</c:v>
                </c:pt>
                <c:pt idx="207">
                  <c:v>480</c:v>
                </c:pt>
                <c:pt idx="208">
                  <c:v>480</c:v>
                </c:pt>
                <c:pt idx="209">
                  <c:v>480</c:v>
                </c:pt>
                <c:pt idx="210">
                  <c:v>480</c:v>
                </c:pt>
                <c:pt idx="211">
                  <c:v>480</c:v>
                </c:pt>
                <c:pt idx="212">
                  <c:v>480</c:v>
                </c:pt>
                <c:pt idx="213">
                  <c:v>480</c:v>
                </c:pt>
                <c:pt idx="214">
                  <c:v>480</c:v>
                </c:pt>
                <c:pt idx="215">
                  <c:v>480</c:v>
                </c:pt>
                <c:pt idx="216">
                  <c:v>480</c:v>
                </c:pt>
                <c:pt idx="217">
                  <c:v>480</c:v>
                </c:pt>
                <c:pt idx="218">
                  <c:v>480</c:v>
                </c:pt>
                <c:pt idx="219">
                  <c:v>480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3A-492F-9B5C-5A9382B5C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370936"/>
        <c:axId val="2138701736"/>
      </c:scatterChart>
      <c:valAx>
        <c:axId val="2133370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Weight (kg)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8701736"/>
        <c:crosses val="autoZero"/>
        <c:crossBetween val="midCat"/>
      </c:valAx>
      <c:valAx>
        <c:axId val="2138701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Dose (mg)</a:t>
                </a:r>
              </a:p>
            </c:rich>
          </c:tx>
          <c:layout>
            <c:manualLayout>
              <c:xMode val="edge"/>
              <c:yMode val="edge"/>
              <c:x val="9.1635444474476493E-3"/>
              <c:y val="0.30976271157579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3370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E14D9-E414-4E58-9D14-286B9A04043D}" type="doc">
      <dgm:prSet loTypeId="urn:microsoft.com/office/officeart/2005/8/layout/cycle3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DBE6098-D245-468B-AE38-C19BCCCD4317}">
      <dgm:prSet phldrT="[Text]"/>
      <dgm:spPr>
        <a:ln>
          <a:solidFill>
            <a:srgbClr val="0099FF"/>
          </a:solidFill>
        </a:ln>
      </dgm:spPr>
      <dgm:t>
        <a:bodyPr/>
        <a:lstStyle/>
        <a:p>
          <a:r>
            <a:rPr lang="en-US" dirty="0"/>
            <a:t>Set of doses and weight bands</a:t>
          </a:r>
        </a:p>
      </dgm:t>
    </dgm:pt>
    <dgm:pt modelId="{0682A0C8-2AB6-46E5-9F9A-B5867B3A527C}" type="parTrans" cxnId="{C3B5D99C-43F3-4858-99A9-00CECC0CFF97}">
      <dgm:prSet/>
      <dgm:spPr/>
      <dgm:t>
        <a:bodyPr/>
        <a:lstStyle/>
        <a:p>
          <a:endParaRPr lang="en-US"/>
        </a:p>
      </dgm:t>
    </dgm:pt>
    <dgm:pt modelId="{162EC639-E5C1-4565-8D47-8D6AC80159B9}" type="sibTrans" cxnId="{C3B5D99C-43F3-4858-99A9-00CECC0CFF97}">
      <dgm:prSet/>
      <dgm:spPr>
        <a:solidFill>
          <a:srgbClr val="0099FF"/>
        </a:solidFill>
        <a:ln w="3175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3EDEA11-0F32-475C-92F8-9B651C963C69}">
      <dgm:prSet phldrT="[Text]"/>
      <dgm:spPr>
        <a:ln>
          <a:solidFill>
            <a:srgbClr val="0099FF"/>
          </a:solidFill>
        </a:ln>
      </dgm:spPr>
      <dgm:t>
        <a:bodyPr/>
        <a:lstStyle/>
        <a:p>
          <a:r>
            <a:rPr lang="en-US" dirty="0"/>
            <a:t>Simulate exposures (AUC)</a:t>
          </a:r>
        </a:p>
      </dgm:t>
    </dgm:pt>
    <dgm:pt modelId="{94634C84-BF75-4D68-96E4-FB10D4E9376A}" type="parTrans" cxnId="{D431590F-92EA-4E67-9C71-28B21B249950}">
      <dgm:prSet/>
      <dgm:spPr/>
      <dgm:t>
        <a:bodyPr/>
        <a:lstStyle/>
        <a:p>
          <a:endParaRPr lang="en-US"/>
        </a:p>
      </dgm:t>
    </dgm:pt>
    <dgm:pt modelId="{B64CA320-6BDF-4579-AEDD-FEE9DB1EBDD4}" type="sibTrans" cxnId="{D431590F-92EA-4E67-9C71-28B21B249950}">
      <dgm:prSet/>
      <dgm:spPr/>
      <dgm:t>
        <a:bodyPr/>
        <a:lstStyle/>
        <a:p>
          <a:endParaRPr lang="en-US"/>
        </a:p>
      </dgm:t>
    </dgm:pt>
    <dgm:pt modelId="{43AF53DD-FE25-434C-9A85-26D48ECA2E82}">
      <dgm:prSet phldrT="[Text]"/>
      <dgm:spPr>
        <a:ln>
          <a:solidFill>
            <a:srgbClr val="0099FF"/>
          </a:solidFill>
        </a:ln>
      </dgm:spPr>
      <dgm:t>
        <a:bodyPr/>
        <a:lstStyle/>
        <a:p>
          <a:r>
            <a:rPr lang="en-US" dirty="0"/>
            <a:t>Calculate deviation from target</a:t>
          </a:r>
        </a:p>
      </dgm:t>
    </dgm:pt>
    <dgm:pt modelId="{AE33475F-AC12-4579-A804-5A5752B513C0}" type="parTrans" cxnId="{C323768B-2E43-42A0-A057-246CBEB82105}">
      <dgm:prSet/>
      <dgm:spPr/>
      <dgm:t>
        <a:bodyPr/>
        <a:lstStyle/>
        <a:p>
          <a:endParaRPr lang="en-US"/>
        </a:p>
      </dgm:t>
    </dgm:pt>
    <dgm:pt modelId="{854586B5-DA48-40DF-96A4-B0E20FF5A7BE}" type="sibTrans" cxnId="{C323768B-2E43-42A0-A057-246CBEB82105}">
      <dgm:prSet/>
      <dgm:spPr/>
      <dgm:t>
        <a:bodyPr/>
        <a:lstStyle/>
        <a:p>
          <a:endParaRPr lang="en-US"/>
        </a:p>
      </dgm:t>
    </dgm:pt>
    <dgm:pt modelId="{D9751556-558B-427B-BADF-A98AB25A96D4}" type="pres">
      <dgm:prSet presAssocID="{ED3E14D9-E414-4E58-9D14-286B9A04043D}" presName="Name0" presStyleCnt="0">
        <dgm:presLayoutVars>
          <dgm:dir/>
          <dgm:resizeHandles val="exact"/>
        </dgm:presLayoutVars>
      </dgm:prSet>
      <dgm:spPr/>
    </dgm:pt>
    <dgm:pt modelId="{1D46E838-17F0-441A-891A-4DBF10C07FD8}" type="pres">
      <dgm:prSet presAssocID="{ED3E14D9-E414-4E58-9D14-286B9A04043D}" presName="cycle" presStyleCnt="0"/>
      <dgm:spPr/>
    </dgm:pt>
    <dgm:pt modelId="{9C3EA2AC-59C0-4AA4-9F48-76C22E39F080}" type="pres">
      <dgm:prSet presAssocID="{EDBE6098-D245-468B-AE38-C19BCCCD4317}" presName="nodeFirstNode" presStyleLbl="node1" presStyleIdx="0" presStyleCnt="3">
        <dgm:presLayoutVars>
          <dgm:bulletEnabled val="1"/>
        </dgm:presLayoutVars>
      </dgm:prSet>
      <dgm:spPr/>
    </dgm:pt>
    <dgm:pt modelId="{ABDB3871-A26A-4537-81DB-1735CAA298FE}" type="pres">
      <dgm:prSet presAssocID="{162EC639-E5C1-4565-8D47-8D6AC80159B9}" presName="sibTransFirstNode" presStyleLbl="bgShp" presStyleIdx="0" presStyleCnt="1"/>
      <dgm:spPr/>
    </dgm:pt>
    <dgm:pt modelId="{647BC871-15B8-4274-8C8C-5800E15186C6}" type="pres">
      <dgm:prSet presAssocID="{F3EDEA11-0F32-475C-92F8-9B651C963C69}" presName="nodeFollowingNodes" presStyleLbl="node1" presStyleIdx="1" presStyleCnt="3" custRadScaleRad="100230" custRadScaleInc="-26567">
        <dgm:presLayoutVars>
          <dgm:bulletEnabled val="1"/>
        </dgm:presLayoutVars>
      </dgm:prSet>
      <dgm:spPr/>
    </dgm:pt>
    <dgm:pt modelId="{549CD231-8B67-44E0-8EC3-EEA41A99E949}" type="pres">
      <dgm:prSet presAssocID="{43AF53DD-FE25-434C-9A85-26D48ECA2E82}" presName="nodeFollowingNodes" presStyleLbl="node1" presStyleIdx="2" presStyleCnt="3" custRadScaleRad="92994" custRadScaleInc="25772">
        <dgm:presLayoutVars>
          <dgm:bulletEnabled val="1"/>
        </dgm:presLayoutVars>
      </dgm:prSet>
      <dgm:spPr/>
    </dgm:pt>
  </dgm:ptLst>
  <dgm:cxnLst>
    <dgm:cxn modelId="{D431590F-92EA-4E67-9C71-28B21B249950}" srcId="{ED3E14D9-E414-4E58-9D14-286B9A04043D}" destId="{F3EDEA11-0F32-475C-92F8-9B651C963C69}" srcOrd="1" destOrd="0" parTransId="{94634C84-BF75-4D68-96E4-FB10D4E9376A}" sibTransId="{B64CA320-6BDF-4579-AEDD-FEE9DB1EBDD4}"/>
    <dgm:cxn modelId="{13BB1F31-2E8B-CA45-ACED-A336277493A2}" type="presOf" srcId="{F3EDEA11-0F32-475C-92F8-9B651C963C69}" destId="{647BC871-15B8-4274-8C8C-5800E15186C6}" srcOrd="0" destOrd="0" presId="urn:microsoft.com/office/officeart/2005/8/layout/cycle3"/>
    <dgm:cxn modelId="{14F50380-8CA3-8B46-9247-6BE2672CBF1E}" type="presOf" srcId="{EDBE6098-D245-468B-AE38-C19BCCCD4317}" destId="{9C3EA2AC-59C0-4AA4-9F48-76C22E39F080}" srcOrd="0" destOrd="0" presId="urn:microsoft.com/office/officeart/2005/8/layout/cycle3"/>
    <dgm:cxn modelId="{C323768B-2E43-42A0-A057-246CBEB82105}" srcId="{ED3E14D9-E414-4E58-9D14-286B9A04043D}" destId="{43AF53DD-FE25-434C-9A85-26D48ECA2E82}" srcOrd="2" destOrd="0" parTransId="{AE33475F-AC12-4579-A804-5A5752B513C0}" sibTransId="{854586B5-DA48-40DF-96A4-B0E20FF5A7BE}"/>
    <dgm:cxn modelId="{C3B5D99C-43F3-4858-99A9-00CECC0CFF97}" srcId="{ED3E14D9-E414-4E58-9D14-286B9A04043D}" destId="{EDBE6098-D245-468B-AE38-C19BCCCD4317}" srcOrd="0" destOrd="0" parTransId="{0682A0C8-2AB6-46E5-9F9A-B5867B3A527C}" sibTransId="{162EC639-E5C1-4565-8D47-8D6AC80159B9}"/>
    <dgm:cxn modelId="{0E3B509E-14E1-1841-90FD-30672FDEAFE3}" type="presOf" srcId="{ED3E14D9-E414-4E58-9D14-286B9A04043D}" destId="{D9751556-558B-427B-BADF-A98AB25A96D4}" srcOrd="0" destOrd="0" presId="urn:microsoft.com/office/officeart/2005/8/layout/cycle3"/>
    <dgm:cxn modelId="{2979BECB-8F80-2140-9855-C18460E791BB}" type="presOf" srcId="{162EC639-E5C1-4565-8D47-8D6AC80159B9}" destId="{ABDB3871-A26A-4537-81DB-1735CAA298FE}" srcOrd="0" destOrd="0" presId="urn:microsoft.com/office/officeart/2005/8/layout/cycle3"/>
    <dgm:cxn modelId="{E16D94E1-F14D-7F44-95D4-8CC1CC912555}" type="presOf" srcId="{43AF53DD-FE25-434C-9A85-26D48ECA2E82}" destId="{549CD231-8B67-44E0-8EC3-EEA41A99E949}" srcOrd="0" destOrd="0" presId="urn:microsoft.com/office/officeart/2005/8/layout/cycle3"/>
    <dgm:cxn modelId="{815B1959-8FD6-E242-972F-05D608BEBB24}" type="presParOf" srcId="{D9751556-558B-427B-BADF-A98AB25A96D4}" destId="{1D46E838-17F0-441A-891A-4DBF10C07FD8}" srcOrd="0" destOrd="0" presId="urn:microsoft.com/office/officeart/2005/8/layout/cycle3"/>
    <dgm:cxn modelId="{7852B62D-B784-CD46-B9FD-19560D9A2040}" type="presParOf" srcId="{1D46E838-17F0-441A-891A-4DBF10C07FD8}" destId="{9C3EA2AC-59C0-4AA4-9F48-76C22E39F080}" srcOrd="0" destOrd="0" presId="urn:microsoft.com/office/officeart/2005/8/layout/cycle3"/>
    <dgm:cxn modelId="{3BD8C52E-293E-5742-9D58-98AAC3F5EA34}" type="presParOf" srcId="{1D46E838-17F0-441A-891A-4DBF10C07FD8}" destId="{ABDB3871-A26A-4537-81DB-1735CAA298FE}" srcOrd="1" destOrd="0" presId="urn:microsoft.com/office/officeart/2005/8/layout/cycle3"/>
    <dgm:cxn modelId="{F7FEF2BF-D4EA-E84D-B668-565BA82B21DA}" type="presParOf" srcId="{1D46E838-17F0-441A-891A-4DBF10C07FD8}" destId="{647BC871-15B8-4274-8C8C-5800E15186C6}" srcOrd="2" destOrd="0" presId="urn:microsoft.com/office/officeart/2005/8/layout/cycle3"/>
    <dgm:cxn modelId="{FC5C0556-D3BA-F14C-B9F3-6A3BECBB8667}" type="presParOf" srcId="{1D46E838-17F0-441A-891A-4DBF10C07FD8}" destId="{549CD231-8B67-44E0-8EC3-EEA41A99E949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3871-A26A-4537-81DB-1735CAA298FE}">
      <dsp:nvSpPr>
        <dsp:cNvPr id="0" name=""/>
        <dsp:cNvSpPr/>
      </dsp:nvSpPr>
      <dsp:spPr>
        <a:xfrm>
          <a:off x="943975" y="-192174"/>
          <a:ext cx="3739085" cy="3739085"/>
        </a:xfrm>
        <a:prstGeom prst="circularArrow">
          <a:avLst>
            <a:gd name="adj1" fmla="val 5689"/>
            <a:gd name="adj2" fmla="val 340510"/>
            <a:gd name="adj3" fmla="val 12502936"/>
            <a:gd name="adj4" fmla="val 18212078"/>
            <a:gd name="adj5" fmla="val 5908"/>
          </a:avLst>
        </a:prstGeom>
        <a:solidFill>
          <a:srgbClr val="0099FF"/>
        </a:solidFill>
        <a:ln w="31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EA2AC-59C0-4AA4-9F48-76C22E39F080}">
      <dsp:nvSpPr>
        <dsp:cNvPr id="0" name=""/>
        <dsp:cNvSpPr/>
      </dsp:nvSpPr>
      <dsp:spPr>
        <a:xfrm>
          <a:off x="1520783" y="1274"/>
          <a:ext cx="2585469" cy="12927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99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Set of doses and weight bands</a:t>
          </a:r>
        </a:p>
      </dsp:txBody>
      <dsp:txXfrm>
        <a:off x="1583889" y="64380"/>
        <a:ext cx="2459257" cy="1166522"/>
      </dsp:txXfrm>
    </dsp:sp>
    <dsp:sp modelId="{647BC871-15B8-4274-8C8C-5800E15186C6}">
      <dsp:nvSpPr>
        <dsp:cNvPr id="0" name=""/>
        <dsp:cNvSpPr/>
      </dsp:nvSpPr>
      <dsp:spPr>
        <a:xfrm>
          <a:off x="3041567" y="1811629"/>
          <a:ext cx="2585469" cy="12927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99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Simulate exposures (AUC)</a:t>
          </a:r>
        </a:p>
      </dsp:txBody>
      <dsp:txXfrm>
        <a:off x="3104673" y="1874735"/>
        <a:ext cx="2459257" cy="1166522"/>
      </dsp:txXfrm>
    </dsp:sp>
    <dsp:sp modelId="{549CD231-8B67-44E0-8EC3-EEA41A99E949}">
      <dsp:nvSpPr>
        <dsp:cNvPr id="0" name=""/>
        <dsp:cNvSpPr/>
      </dsp:nvSpPr>
      <dsp:spPr>
        <a:xfrm>
          <a:off x="9786" y="1817950"/>
          <a:ext cx="2585469" cy="12927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99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Calculate deviation from target</a:t>
          </a:r>
        </a:p>
      </dsp:txBody>
      <dsp:txXfrm>
        <a:off x="72892" y="1881056"/>
        <a:ext cx="2459257" cy="1166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E37626-B5B9-44D1-BA39-435EC9FFDE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D9E22-388C-44EA-A943-1D3B4BE2A3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5661-8334-4C81-B53E-DB17FEF01CD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11DAC-4C85-4B7B-B907-683BAB9DF2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A87A5-28A0-4D54-B0A8-E4F3F6277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CE99D-A3E3-408C-B3F9-B60702C9B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2AF8A-5ECF-4476-A482-634C74A1E12E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A16C1-CB5F-4AC9-B879-C389D19EE3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7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on adult exposure on standard</a:t>
            </a:r>
            <a:r>
              <a:rPr lang="en-US" baseline="0" dirty="0"/>
              <a:t> dose</a:t>
            </a:r>
          </a:p>
          <a:p>
            <a:r>
              <a:rPr lang="en-US" baseline="0" dirty="0"/>
              <a:t>High dose rifampicin efficient and safe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4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data</a:t>
            </a:r>
            <a:r>
              <a:rPr lang="en-US" baseline="0" dirty="0"/>
              <a:t> of &gt;1200 children to make an age-dependent correction factor for African children living with HIV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8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 	38.73 - 72.94 	mg*h/L,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	11.6 - 26.3 	mg*h/L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PZA </a:t>
            </a:r>
            <a:r>
              <a:rPr lang="en-US" sz="1200" i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233 - 429 </a:t>
            </a:r>
            <a:r>
              <a:rPr lang="en-US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mg*h/L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0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 mean square error</a:t>
            </a:r>
          </a:p>
          <a:p>
            <a:r>
              <a:rPr lang="en-US" dirty="0"/>
              <a:t>Not</a:t>
            </a:r>
            <a:r>
              <a:rPr lang="en-US" baseline="0" dirty="0"/>
              <a:t> a continuous functions so we used a </a:t>
            </a:r>
            <a:r>
              <a:rPr lang="en-US" dirty="0"/>
              <a:t>Logistic step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6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a continuous functions so we used a </a:t>
            </a:r>
            <a:r>
              <a:rPr lang="en-US" dirty="0"/>
              <a:t>Logistic step function to</a:t>
            </a:r>
            <a:r>
              <a:rPr lang="en-US" baseline="0" dirty="0"/>
              <a:t> estimate the break point for the weight bands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64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 mean square error</a:t>
            </a:r>
          </a:p>
          <a:p>
            <a:r>
              <a:rPr lang="en-US" dirty="0"/>
              <a:t>Not</a:t>
            </a:r>
            <a:r>
              <a:rPr lang="en-US" baseline="0" dirty="0"/>
              <a:t> a continuous functions so we used a </a:t>
            </a:r>
            <a:r>
              <a:rPr lang="en-US" dirty="0"/>
              <a:t>Logistic step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64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Rifampicin      	120 mg</a:t>
            </a:r>
            <a:br>
              <a:rPr lang="en-GB" sz="1200" dirty="0"/>
            </a:br>
            <a:r>
              <a:rPr lang="en-GB" sz="1200" dirty="0"/>
              <a:t>Isoniazid         	30 mg</a:t>
            </a:r>
            <a:br>
              <a:rPr lang="en-GB" sz="1200" dirty="0"/>
            </a:br>
            <a:r>
              <a:rPr lang="en-GB" sz="1200" dirty="0"/>
              <a:t>Pyrazinamide 	135 mg </a:t>
            </a:r>
            <a:endParaRPr lang="en-US" sz="1200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&lt; 6 kg: 	1 tablet</a:t>
            </a:r>
            <a:br>
              <a:rPr lang="en-US" sz="1200" dirty="0"/>
            </a:br>
            <a:r>
              <a:rPr lang="en-US" sz="1200" dirty="0"/>
              <a:t>6-13 kg: 	2 </a:t>
            </a:r>
            <a:r>
              <a:rPr lang="en-GB" sz="1200" dirty="0"/>
              <a:t>tablet</a:t>
            </a:r>
            <a:br>
              <a:rPr lang="en-GB" sz="1200" dirty="0"/>
            </a:br>
            <a:r>
              <a:rPr lang="en-GB" sz="1200" dirty="0"/>
              <a:t>13-20 kg:	3 tablet</a:t>
            </a:r>
            <a:br>
              <a:rPr lang="en-GB" sz="1200" dirty="0"/>
            </a:br>
            <a:r>
              <a:rPr lang="en-GB" sz="1200" dirty="0"/>
              <a:t>20-25 kg:	4 tablet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2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WHO recommended doses result in low Rif exposures </a:t>
            </a:r>
          </a:p>
          <a:p>
            <a:pPr marL="285750" indent="-2857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Dose increase result in high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Inh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and </a:t>
            </a:r>
            <a:r>
              <a:rPr lang="en-GB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Pza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exposures</a:t>
            </a:r>
          </a:p>
          <a:p>
            <a:pPr marL="285750" indent="-2857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A new FDC (R/H/Z 120/30/135 mg) achieves exposures within the target range; potential of increasing efficacy and decreasing side effects</a:t>
            </a:r>
          </a:p>
          <a:p>
            <a:pPr marL="285750" indent="-2857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The development of a new FDC is likely to take a considerable amount of time. Therefore, a temporary solution could be to use the current FDC and top up the rifampicin dose with 75 mg (half a 150 mg rifampicin capsule) for each weight band.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FDC</a:t>
            </a:r>
            <a:r>
              <a:rPr lang="en-US" baseline="0" dirty="0"/>
              <a:t> design happens only once in a decade so you cannot just thumb suck it, you need to put some </a:t>
            </a:r>
            <a:r>
              <a:rPr lang="en-US" baseline="0"/>
              <a:t>science in.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Specific population (NAT2</a:t>
            </a:r>
            <a:r>
              <a:rPr lang="en-US" baseline="0" dirty="0"/>
              <a:t>, stunted and wasted children, babies, uniformly distributed on age, weight or like a real TB population)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5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vertical green shaded area is the target range based on AUC, as used in this work (i.e., 38.73-72.94 mg*h/L, 11.6-26.3 mg*h/L and 233-429 mg*h/L for rifampicin, isoniazid, and pyrazinamide, respectively.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horizontal green shaded area represents the “normal” maximal concentrations after a standard dose as reported by </a:t>
            </a:r>
            <a:r>
              <a:rPr lang="en-US" sz="1800" i="1" dirty="0" err="1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Alsultan</a:t>
            </a:r>
            <a: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Drugs 2014;74(8), 8-24 mg/L, 3-6 mg/L, and 20-60 mg/L for 600 mg daily rifampicin, 300 mg daily isoniazid, and 25-35 mg/kg daily pyrazinamide, respectively.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2019, an estimated 10 million people fell ill with Tuberculosis, 1,2 million children among them.</a:t>
            </a:r>
          </a:p>
          <a:p>
            <a:r>
              <a:rPr lang="en-US" dirty="0"/>
              <a:t>The good thing is that Tuberculosis</a:t>
            </a:r>
            <a:r>
              <a:rPr lang="en-US" baseline="0" dirty="0"/>
              <a:t> is curable with a 6 months regimen</a:t>
            </a:r>
          </a:p>
          <a:p>
            <a:r>
              <a:rPr lang="en-US" baseline="0" dirty="0"/>
              <a:t>2 months with 3-4 drugs (Rifampicin, isoniazid, pyrazinamide and </a:t>
            </a:r>
            <a:r>
              <a:rPr lang="en-US" baseline="0" dirty="0" err="1"/>
              <a:t>ethambutol</a:t>
            </a:r>
            <a:endParaRPr lang="en-US" baseline="0" dirty="0"/>
          </a:p>
          <a:p>
            <a:r>
              <a:rPr lang="en-US" baseline="0" dirty="0"/>
              <a:t>4 months with 2 drugs (Rifampicin, isoniazid)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5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can be a </a:t>
            </a:r>
            <a:r>
              <a:rPr lang="en-US" dirty="0"/>
              <a:t>huge pill burden,</a:t>
            </a:r>
            <a:r>
              <a:rPr lang="en-US" baseline="0" dirty="0"/>
              <a:t> especially if these patients are also living with HIV, therefore an FDC is important</a:t>
            </a:r>
          </a:p>
          <a:p>
            <a:endParaRPr lang="en-US" baseline="0" dirty="0"/>
          </a:p>
          <a:p>
            <a:r>
              <a:rPr lang="en-US" baseline="0" dirty="0"/>
              <a:t>As a neglected population there is little economic interest to develop a fixed dose combination to lower the burden. </a:t>
            </a:r>
          </a:p>
          <a:p>
            <a:r>
              <a:rPr lang="en-US" baseline="0" dirty="0"/>
              <a:t>It took a long while for the current fixed dose combination was made but It might not be optimal.</a:t>
            </a:r>
          </a:p>
          <a:p>
            <a:endParaRPr lang="en-US" baseline="0" dirty="0"/>
          </a:p>
          <a:p>
            <a:r>
              <a:rPr lang="en-US" baseline="0" dirty="0"/>
              <a:t>One of the goals here was to put some more sciences into making these FDCs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9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same mg/kg range and then increased in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6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we used single formulations on the day of PK.</a:t>
            </a:r>
          </a:p>
          <a:p>
            <a:r>
              <a:rPr lang="en-US" dirty="0"/>
              <a:t>FDC was not available</a:t>
            </a:r>
            <a:r>
              <a:rPr lang="en-US" baseline="0" dirty="0"/>
              <a:t> at the time.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Malawi: </a:t>
            </a:r>
          </a:p>
          <a:p>
            <a:r>
              <a:rPr lang="en-US" dirty="0"/>
              <a:t>- Queen Elizabeth Central hospital, Blantyre</a:t>
            </a:r>
          </a:p>
          <a:p>
            <a:r>
              <a:rPr lang="en-US" dirty="0"/>
              <a:t>South Africa: </a:t>
            </a:r>
          </a:p>
          <a:p>
            <a:pPr marL="171450" indent="-171450">
              <a:buFontTx/>
              <a:buChar char="-"/>
            </a:pPr>
            <a:r>
              <a:rPr lang="en-US" dirty="0"/>
              <a:t>Desmond Tutu TB Centre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 Cross Children's Hospital</a:t>
            </a:r>
          </a:p>
          <a:p>
            <a:pPr marL="171450" indent="-171450">
              <a:buFontTx/>
              <a:buChar char="-"/>
            </a:pPr>
            <a:r>
              <a:rPr lang="en-US" dirty="0"/>
              <a:t>Tygerberg Hospital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9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N-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Unicode MS"/>
              </a:rPr>
              <a:t>acetyltransferase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Unicode MS"/>
              </a:rPr>
              <a:t> 2 genotype</a:t>
            </a:r>
          </a:p>
          <a:p>
            <a:endParaRPr lang="en-US" sz="1800" dirty="0"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</a:rPr>
              <a:t>38 NAT2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1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Saturation first pass</a:t>
            </a:r>
          </a:p>
          <a:p>
            <a:r>
              <a:rPr lang="en-US" dirty="0"/>
              <a:t>Younger children lower bioavailability</a:t>
            </a:r>
          </a:p>
          <a:p>
            <a:r>
              <a:rPr lang="en-US" dirty="0"/>
              <a:t>60% decrease in Bioavailability with one formulation used in 30% of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was very challenging</a:t>
            </a:r>
            <a:r>
              <a:rPr lang="en-US" baseline="0" dirty="0"/>
              <a:t> to model.</a:t>
            </a:r>
          </a:p>
          <a:p>
            <a:r>
              <a:rPr lang="en-US" baseline="0" dirty="0"/>
              <a:t>A lot of variability, mainly in bioavailability</a:t>
            </a:r>
          </a:p>
          <a:p>
            <a:endParaRPr lang="en-US" baseline="0" dirty="0"/>
          </a:p>
          <a:p>
            <a:r>
              <a:rPr lang="en-US" baseline="0" dirty="0"/>
              <a:t>Pre-dose sample very variable,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5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A16C1-CB5F-4AC9-B879-C389D19EE3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7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S-01.jpg">
            <a:extLst>
              <a:ext uri="{FF2B5EF4-FFF2-40B4-BE49-F238E27FC236}">
                <a16:creationId xmlns:a16="http://schemas.microsoft.com/office/drawing/2014/main" id="{EDEF6910-66C7-4843-8486-EB1A3C2B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30" y="3"/>
            <a:ext cx="9876951" cy="5860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1557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9496" y="6021760"/>
            <a:ext cx="4082555" cy="76865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4077" y="6492878"/>
            <a:ext cx="5565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A6F1482-B4D6-CD40-8A94-288E9E3C7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3899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389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C985CD-AA2A-4D0E-BF5E-CC96CF623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9496" y="6021760"/>
            <a:ext cx="4082555" cy="76865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B916E7-AEAB-4226-ACF0-E9F08D6B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077" y="6492878"/>
            <a:ext cx="5565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A6F1482-B4D6-CD40-8A94-288E9E3C7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0909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70909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64976E-AA62-48DB-8365-D53FED5F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9496" y="6021760"/>
            <a:ext cx="4082555" cy="76865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3D8AA6-5750-479A-921A-C27EF00B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077" y="6492878"/>
            <a:ext cx="5565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A6F1482-B4D6-CD40-8A94-288E9E3C7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6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3E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30DA2-8C03-413C-898C-E86E1D8F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9496" y="6021760"/>
            <a:ext cx="4082555" cy="76865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29A58C-93CE-4C3B-AA2D-51D868D8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077" y="6492878"/>
            <a:ext cx="5565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A6F1482-B4D6-CD40-8A94-288E9E3C7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4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A927-1477-4871-90CE-A90C292E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9496" y="6021760"/>
            <a:ext cx="4082555" cy="76865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525884-FE6E-4F86-A9B2-CC40F6FB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4077" y="6492878"/>
            <a:ext cx="5565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A6F1482-B4D6-CD40-8A94-288E9E3C7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CB44500-750B-49F8-8EAA-DBDF70888151}"/>
              </a:ext>
            </a:extLst>
          </p:cNvPr>
          <p:cNvGrpSpPr/>
          <p:nvPr userDrawn="1"/>
        </p:nvGrpSpPr>
        <p:grpSpPr>
          <a:xfrm>
            <a:off x="0" y="5889809"/>
            <a:ext cx="12192000" cy="995882"/>
            <a:chOff x="0" y="5889809"/>
            <a:chExt cx="12192000" cy="995882"/>
          </a:xfrm>
        </p:grpSpPr>
        <p:pic>
          <p:nvPicPr>
            <p:cNvPr id="6" name="Picture 5" descr="SLIDE-03.jpg">
              <a:extLst>
                <a:ext uri="{FF2B5EF4-FFF2-40B4-BE49-F238E27FC236}">
                  <a16:creationId xmlns:a16="http://schemas.microsoft.com/office/drawing/2014/main" id="{3FC679F3-C67A-4D9E-9A45-7D3119170E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810" y="5889809"/>
              <a:ext cx="10909190" cy="995881"/>
            </a:xfrm>
            <a:prstGeom prst="rect">
              <a:avLst/>
            </a:prstGeom>
          </p:spPr>
        </p:pic>
        <p:pic>
          <p:nvPicPr>
            <p:cNvPr id="3" name="Picture 2" descr="SLIDE-03.jpg">
              <a:extLst>
                <a:ext uri="{FF2B5EF4-FFF2-40B4-BE49-F238E27FC236}">
                  <a16:creationId xmlns:a16="http://schemas.microsoft.com/office/drawing/2014/main" id="{A2EAC4D7-B344-4AF2-8518-713397EB8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9810"/>
              <a:ext cx="10909190" cy="9958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D4F51C-5AF8-4598-90B7-EA3DF2EB2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406" y="6181872"/>
              <a:ext cx="3487938" cy="411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05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667" y="36171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PAGE meeting 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667" y="598450"/>
            <a:ext cx="102141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A3E0"/>
                </a:solidFill>
                <a:latin typeface="Arial"/>
                <a:cs typeface="Arial"/>
              </a:rPr>
              <a:t>A </a:t>
            </a:r>
            <a:r>
              <a:rPr lang="en-US" sz="4000" dirty="0" err="1">
                <a:solidFill>
                  <a:srgbClr val="00A3E0"/>
                </a:solidFill>
                <a:latin typeface="Arial"/>
                <a:cs typeface="Arial"/>
              </a:rPr>
              <a:t>Pharmacometric</a:t>
            </a:r>
            <a:r>
              <a:rPr lang="en-US" sz="4000" dirty="0">
                <a:solidFill>
                  <a:srgbClr val="00A3E0"/>
                </a:solidFill>
                <a:latin typeface="Arial"/>
                <a:cs typeface="Arial"/>
              </a:rPr>
              <a:t> Approach to </a:t>
            </a:r>
            <a:r>
              <a:rPr lang="en-US" sz="4000" dirty="0" err="1">
                <a:solidFill>
                  <a:srgbClr val="00A3E0"/>
                </a:solidFill>
                <a:latin typeface="Arial"/>
                <a:cs typeface="Arial"/>
              </a:rPr>
              <a:t>Optimise</a:t>
            </a:r>
            <a:r>
              <a:rPr lang="en-US" sz="4000" dirty="0">
                <a:solidFill>
                  <a:srgbClr val="00A3E0"/>
                </a:solidFill>
                <a:latin typeface="Arial"/>
                <a:cs typeface="Arial"/>
              </a:rPr>
              <a:t> Fixed-Dose Combinations of Rifampicin, Isoniazid, and Pyrazinamide for Children with Tuberculosis</a:t>
            </a:r>
            <a:endParaRPr lang="en-US" sz="4000" dirty="0">
              <a:solidFill>
                <a:srgbClr val="00A3E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67" y="4027480"/>
            <a:ext cx="2214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Tuesday, 7 September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667" y="4916037"/>
            <a:ext cx="7305865" cy="88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Postdoctoral Research Fellow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Pharmacometrics group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Department of Clinical Pharmacology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University of Cape Town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667" y="4620650"/>
            <a:ext cx="1919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A3E0"/>
                </a:solidFill>
                <a:latin typeface="Arial"/>
                <a:cs typeface="Arial"/>
              </a:rPr>
              <a:t>Roeland Wasmann</a:t>
            </a:r>
          </a:p>
        </p:txBody>
      </p:sp>
    </p:spTree>
    <p:extLst>
      <p:ext uri="{BB962C8B-B14F-4D97-AF65-F5344CB8AC3E}">
        <p14:creationId xmlns:p14="http://schemas.microsoft.com/office/powerpoint/2010/main" val="198246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3C51FB9-24A2-4F49-ABE7-08C0EDD9DCDB}"/>
              </a:ext>
            </a:extLst>
          </p:cNvPr>
          <p:cNvGrpSpPr/>
          <p:nvPr/>
        </p:nvGrpSpPr>
        <p:grpSpPr>
          <a:xfrm>
            <a:off x="4248636" y="1883706"/>
            <a:ext cx="4922198" cy="2937346"/>
            <a:chOff x="1107714" y="3277512"/>
            <a:chExt cx="4189803" cy="23129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9269F9-9221-43E0-9F40-69AE5D07182E}"/>
                </a:ext>
              </a:extLst>
            </p:cNvPr>
            <p:cNvCxnSpPr>
              <a:cxnSpLocks/>
            </p:cNvCxnSpPr>
            <p:nvPr/>
          </p:nvCxnSpPr>
          <p:spPr>
            <a:xfrm>
              <a:off x="1788878" y="3556665"/>
              <a:ext cx="29238" cy="81697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ounded Rectangle 95">
              <a:extLst>
                <a:ext uri="{FF2B5EF4-FFF2-40B4-BE49-F238E27FC236}">
                  <a16:creationId xmlns:a16="http://schemas.microsoft.com/office/drawing/2014/main" id="{DBED3894-DB5B-4E97-A86C-A37CB32EAB2A}"/>
                </a:ext>
              </a:extLst>
            </p:cNvPr>
            <p:cNvSpPr/>
            <p:nvPr/>
          </p:nvSpPr>
          <p:spPr>
            <a:xfrm>
              <a:off x="2408183" y="4059494"/>
              <a:ext cx="937032" cy="66526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err="1">
                  <a:solidFill>
                    <a:prstClr val="white"/>
                  </a:solidFill>
                </a:rPr>
                <a:t>Absorp</a:t>
              </a:r>
              <a:endParaRPr lang="en-ZA" dirty="0">
                <a:solidFill>
                  <a:prstClr val="white"/>
                </a:solidFill>
              </a:endParaRPr>
            </a:p>
            <a:p>
              <a:pPr algn="ctr"/>
              <a:r>
                <a:rPr lang="en-ZA" dirty="0" err="1">
                  <a:solidFill>
                    <a:prstClr val="white"/>
                  </a:solidFill>
                </a:rPr>
                <a:t>Cmpt</a:t>
              </a:r>
              <a:endParaRPr lang="en-ZA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B4AA7C-5EF2-4B5D-9172-844750C64BF2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3345215" y="4386544"/>
              <a:ext cx="597190" cy="55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E962AC-6C57-47D6-A447-0DBB29D989E5}"/>
                </a:ext>
              </a:extLst>
            </p:cNvPr>
            <p:cNvSpPr txBox="1"/>
            <p:nvPr/>
          </p:nvSpPr>
          <p:spPr>
            <a:xfrm>
              <a:off x="3402999" y="4017234"/>
              <a:ext cx="350400" cy="29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prstClr val="black"/>
                  </a:solidFill>
                </a:rPr>
                <a:t>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CB28A-0F47-48D6-A3C8-1EB734625229}"/>
                </a:ext>
              </a:extLst>
            </p:cNvPr>
            <p:cNvSpPr txBox="1"/>
            <p:nvPr/>
          </p:nvSpPr>
          <p:spPr>
            <a:xfrm>
              <a:off x="1896529" y="3577416"/>
              <a:ext cx="1260348" cy="29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prstClr val="black"/>
                  </a:solidFill>
                </a:rPr>
                <a:t>Bioavailability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59155F-D450-4ED9-B1E2-8E046AF9C7E3}"/>
                </a:ext>
              </a:extLst>
            </p:cNvPr>
            <p:cNvSpPr txBox="1"/>
            <p:nvPr/>
          </p:nvSpPr>
          <p:spPr>
            <a:xfrm>
              <a:off x="1446309" y="3277512"/>
              <a:ext cx="556983" cy="29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/>
                <a:t>Dose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848817-57F2-4117-8A7C-9FA79DA2A6F2}"/>
                </a:ext>
              </a:extLst>
            </p:cNvPr>
            <p:cNvGrpSpPr/>
            <p:nvPr/>
          </p:nvGrpSpPr>
          <p:grpSpPr>
            <a:xfrm>
              <a:off x="3996447" y="3934247"/>
              <a:ext cx="1301070" cy="1656184"/>
              <a:chOff x="4429505" y="1939966"/>
              <a:chExt cx="1301070" cy="165618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75EB8C-5AF0-46E2-8DA7-2463BD18045A}"/>
                  </a:ext>
                </a:extLst>
              </p:cNvPr>
              <p:cNvSpPr txBox="1"/>
              <p:nvPr/>
            </p:nvSpPr>
            <p:spPr>
              <a:xfrm>
                <a:off x="5123434" y="3062411"/>
                <a:ext cx="607141" cy="290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/>
                  <a:t>CL/</a:t>
                </a:r>
                <a:r>
                  <a:rPr lang="en-ZA" dirty="0" err="1"/>
                  <a:t>Vc</a:t>
                </a:r>
                <a:endParaRPr lang="en-ZA" baseline="-25000" dirty="0"/>
              </a:p>
            </p:txBody>
          </p:sp>
          <p:sp>
            <p:nvSpPr>
              <p:cNvPr id="20" name="Rounded Rectangle 48">
                <a:extLst>
                  <a:ext uri="{FF2B5EF4-FFF2-40B4-BE49-F238E27FC236}">
                    <a16:creationId xmlns:a16="http://schemas.microsoft.com/office/drawing/2014/main" id="{9BC94042-98DE-4F4C-957F-F375FA095D91}"/>
                  </a:ext>
                </a:extLst>
              </p:cNvPr>
              <p:cNvSpPr/>
              <p:nvPr/>
            </p:nvSpPr>
            <p:spPr>
              <a:xfrm>
                <a:off x="4429505" y="1939966"/>
                <a:ext cx="1154190" cy="936104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>
                    <a:solidFill>
                      <a:prstClr val="white"/>
                    </a:solidFill>
                  </a:rPr>
                  <a:t>Central</a:t>
                </a:r>
              </a:p>
              <a:p>
                <a:pPr algn="ctr"/>
                <a:r>
                  <a:rPr lang="en-ZA" dirty="0">
                    <a:solidFill>
                      <a:prstClr val="white"/>
                    </a:solidFill>
                  </a:rPr>
                  <a:t> </a:t>
                </a:r>
                <a:r>
                  <a:rPr lang="en-ZA" dirty="0" err="1">
                    <a:solidFill>
                      <a:prstClr val="white"/>
                    </a:solidFill>
                  </a:rPr>
                  <a:t>Cmpt</a:t>
                </a:r>
                <a:endParaRPr lang="en-ZA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F94885D-D5A7-4D38-8388-087BB54A7B6B}"/>
                  </a:ext>
                </a:extLst>
              </p:cNvPr>
              <p:cNvCxnSpPr/>
              <p:nvPr/>
            </p:nvCxnSpPr>
            <p:spPr>
              <a:xfrm>
                <a:off x="5006600" y="2876070"/>
                <a:ext cx="0" cy="72008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7D5248B-AA93-43A6-A3A4-B6EFE2E3676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788877" y="4386544"/>
              <a:ext cx="619306" cy="5583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BE6869-AAA0-4AA1-98B3-CCD461C0219E}"/>
                </a:ext>
              </a:extLst>
            </p:cNvPr>
            <p:cNvSpPr/>
            <p:nvPr/>
          </p:nvSpPr>
          <p:spPr>
            <a:xfrm>
              <a:off x="1107714" y="4444103"/>
              <a:ext cx="1042249" cy="5089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ZA" dirty="0">
                  <a:solidFill>
                    <a:prstClr val="black"/>
                  </a:solidFill>
                </a:rPr>
                <a:t>Absorption</a:t>
              </a:r>
              <a:br>
                <a:rPr lang="en-ZA" dirty="0">
                  <a:solidFill>
                    <a:prstClr val="black"/>
                  </a:solidFill>
                </a:rPr>
              </a:br>
              <a:r>
                <a:rPr lang="en-ZA" dirty="0">
                  <a:solidFill>
                    <a:prstClr val="black"/>
                  </a:solidFill>
                </a:rPr>
                <a:t>delay</a:t>
              </a:r>
              <a:endParaRPr lang="en-ZA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F09D79-6021-4FFC-A7A8-10C4CF4D9589}"/>
              </a:ext>
            </a:extLst>
          </p:cNvPr>
          <p:cNvSpPr txBox="1"/>
          <p:nvPr/>
        </p:nvSpPr>
        <p:spPr>
          <a:xfrm>
            <a:off x="129829" y="4303725"/>
            <a:ext cx="2892202" cy="923330"/>
          </a:xfrm>
          <a:prstGeom prst="rect">
            <a:avLst/>
          </a:prstGeom>
          <a:noFill/>
          <a:ln w="38100">
            <a:solidFill>
              <a:srgbClr val="007DB8"/>
            </a:solidFill>
          </a:ln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Covariates</a:t>
            </a:r>
          </a:p>
          <a:p>
            <a:r>
              <a:rPr lang="en-ZA" dirty="0">
                <a:solidFill>
                  <a:prstClr val="black"/>
                </a:solidFill>
              </a:rPr>
              <a:t>- Allometric scaling with FFM</a:t>
            </a:r>
          </a:p>
          <a:p>
            <a:r>
              <a:rPr lang="en-ZA" dirty="0">
                <a:solidFill>
                  <a:prstClr val="black"/>
                </a:solidFill>
              </a:rPr>
              <a:t>- Maturation of clearance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08AEE-DC7B-4F2A-9AA0-BE85C104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9DFF-BF62-4548-BDC7-18AD2E88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t>10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21E733B-E643-4193-B6C2-B0B1033D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Pyrazinamide model</a:t>
            </a:r>
            <a:endParaRPr lang="en-US" dirty="0"/>
          </a:p>
        </p:txBody>
      </p:sp>
      <p:pic>
        <p:nvPicPr>
          <p:cNvPr id="22" name="Picture 21" descr="png-clipart-eye-icon-eye-service-people.png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000" y1="57031" x2="54000" y2="5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25478" r="25962" b="25575"/>
          <a:stretch/>
        </p:blipFill>
        <p:spPr>
          <a:xfrm>
            <a:off x="9917533" y="1883706"/>
            <a:ext cx="991904" cy="572439"/>
          </a:xfrm>
          <a:prstGeom prst="rect">
            <a:avLst/>
          </a:prstGeom>
          <a:ln>
            <a:noFill/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04580D-ABB4-41B2-AFEA-200FF38E7016}"/>
              </a:ext>
            </a:extLst>
          </p:cNvPr>
          <p:cNvCxnSpPr/>
          <p:nvPr/>
        </p:nvCxnSpPr>
        <p:spPr>
          <a:xfrm flipH="1">
            <a:off x="9067644" y="2264576"/>
            <a:ext cx="690969" cy="418343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99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5786301"/>
            <a:ext cx="12192000" cy="10041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68"/>
            <a:ext cx="10972800" cy="1143000"/>
          </a:xfrm>
        </p:spPr>
        <p:txBody>
          <a:bodyPr/>
          <a:lstStyle/>
          <a:p>
            <a:r>
              <a:rPr lang="en-US" dirty="0"/>
              <a:t>Model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236" y="3699042"/>
            <a:ext cx="5760000" cy="3032929"/>
            <a:chOff x="6372236" y="3699042"/>
            <a:chExt cx="5760000" cy="30329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63633" b="-307"/>
            <a:stretch/>
          </p:blipFill>
          <p:spPr>
            <a:xfrm>
              <a:off x="6372236" y="4237973"/>
              <a:ext cx="5760000" cy="249399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97133" y="3699042"/>
              <a:ext cx="29102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Pyrazinamide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713472"/>
            <a:ext cx="5760000" cy="3007717"/>
            <a:chOff x="0" y="3713472"/>
            <a:chExt cx="5760000" cy="3007717"/>
          </a:xfrm>
        </p:grpSpPr>
        <p:sp>
          <p:nvSpPr>
            <p:cNvPr id="14" name="TextBox 13"/>
            <p:cNvSpPr txBox="1"/>
            <p:nvPr/>
          </p:nvSpPr>
          <p:spPr>
            <a:xfrm>
              <a:off x="1424897" y="3713472"/>
              <a:ext cx="29102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Isoniazid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0" y="4237973"/>
              <a:ext cx="5760000" cy="2483216"/>
              <a:chOff x="0" y="4237973"/>
              <a:chExt cx="5760000" cy="248321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t="31924" b="36089"/>
              <a:stretch/>
            </p:blipFill>
            <p:spPr>
              <a:xfrm>
                <a:off x="0" y="4237973"/>
                <a:ext cx="5760000" cy="217529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t="95779" b="-307"/>
              <a:stretch/>
            </p:blipFill>
            <p:spPr>
              <a:xfrm>
                <a:off x="0" y="6413264"/>
                <a:ext cx="5760000" cy="307925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3216000" y="812778"/>
            <a:ext cx="5760000" cy="3002006"/>
            <a:chOff x="3216000" y="812778"/>
            <a:chExt cx="5760000" cy="3002006"/>
          </a:xfrm>
        </p:grpSpPr>
        <p:sp>
          <p:nvSpPr>
            <p:cNvPr id="10" name="TextBox 9"/>
            <p:cNvSpPr txBox="1"/>
            <p:nvPr/>
          </p:nvSpPr>
          <p:spPr>
            <a:xfrm>
              <a:off x="4640897" y="812778"/>
              <a:ext cx="29102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Rifampicin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68013"/>
            <a:stretch/>
          </p:blipFill>
          <p:spPr>
            <a:xfrm>
              <a:off x="3216000" y="1360429"/>
              <a:ext cx="5760000" cy="21752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t="95779" b="-307"/>
            <a:stretch/>
          </p:blipFill>
          <p:spPr>
            <a:xfrm>
              <a:off x="3216000" y="3506859"/>
              <a:ext cx="5760000" cy="30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65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552A-8706-4974-B592-2AD579C8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50" y="274638"/>
            <a:ext cx="10972800" cy="1143000"/>
          </a:xfrm>
        </p:spPr>
        <p:txBody>
          <a:bodyPr/>
          <a:lstStyle/>
          <a:p>
            <a:pPr algn="l"/>
            <a:r>
              <a:rPr lang="en-US" sz="4000" dirty="0"/>
              <a:t>Maturation of Clearance and Bioavailability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7A7F75A-5508-4540-816F-D965B7221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755"/>
          <a:stretch/>
        </p:blipFill>
        <p:spPr>
          <a:xfrm>
            <a:off x="1705429" y="981874"/>
            <a:ext cx="7952204" cy="48373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6784A-8D73-4827-9CF2-EFF8B5FE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A3DFD-80D5-44EB-8336-5611682D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7A7F75A-5508-4540-816F-D965B7221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61" t="91922" r="47099"/>
          <a:stretch/>
        </p:blipFill>
        <p:spPr>
          <a:xfrm>
            <a:off x="9947919" y="2794095"/>
            <a:ext cx="1796158" cy="831011"/>
          </a:xfrm>
          <a:prstGeom prst="rect">
            <a:avLst/>
          </a:prstGeom>
        </p:spPr>
      </p:pic>
      <p:pic>
        <p:nvPicPr>
          <p:cNvPr id="8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7A7F75A-5508-4540-816F-D965B7221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01" t="91922" r="32755"/>
          <a:stretch/>
        </p:blipFill>
        <p:spPr>
          <a:xfrm>
            <a:off x="9978572" y="3298532"/>
            <a:ext cx="2213428" cy="831011"/>
          </a:xfrm>
          <a:prstGeom prst="rect">
            <a:avLst/>
          </a:prstGeom>
        </p:spPr>
      </p:pic>
      <p:pic>
        <p:nvPicPr>
          <p:cNvPr id="9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7A7F75A-5508-4540-816F-D965B7221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71" r="96441" b="47476"/>
          <a:stretch/>
        </p:blipFill>
        <p:spPr>
          <a:xfrm>
            <a:off x="1415143" y="2171580"/>
            <a:ext cx="598905" cy="1957963"/>
          </a:xfrm>
          <a:prstGeom prst="rect">
            <a:avLst/>
          </a:prstGeom>
        </p:spPr>
      </p:pic>
      <p:pic>
        <p:nvPicPr>
          <p:cNvPr id="10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C7A7F75A-5508-4540-816F-D965B7221C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33" t="87220" r="41228" b="9818"/>
          <a:stretch/>
        </p:blipFill>
        <p:spPr>
          <a:xfrm>
            <a:off x="5116285" y="5573183"/>
            <a:ext cx="1990399" cy="3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C4A0-D000-4D93-93AF-A479CB96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6297-D155-4D3D-BF56-1D03AE09D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AUC – targeting adult exposures</a:t>
            </a:r>
            <a:r>
              <a:rPr lang="en-US" baseline="30000" dirty="0"/>
              <a:t>1</a:t>
            </a:r>
            <a:endParaRPr lang="en-US" i="1" baseline="30000" dirty="0"/>
          </a:p>
          <a:p>
            <a:endParaRPr lang="en-US" dirty="0"/>
          </a:p>
          <a:p>
            <a:r>
              <a:rPr lang="en-US" dirty="0"/>
              <a:t>Target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1200" i="1" dirty="0"/>
          </a:p>
          <a:p>
            <a:r>
              <a:rPr lang="en-US" i="1" dirty="0"/>
              <a:t>110,000 in-</a:t>
            </a:r>
            <a:r>
              <a:rPr lang="en-US" i="1" dirty="0" err="1"/>
              <a:t>silico</a:t>
            </a:r>
            <a:r>
              <a:rPr lang="en-US" i="1" dirty="0"/>
              <a:t> </a:t>
            </a:r>
            <a:r>
              <a:rPr lang="en-US" dirty="0"/>
              <a:t>African children 3-25 kg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E2117-5EDF-40DE-91FB-24C11222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Schaaf HS, Garcia-Prats AJ, Donald </a:t>
            </a:r>
            <a:r>
              <a:rPr lang="en-US" dirty="0" err="1"/>
              <a:t>PR.Clin</a:t>
            </a:r>
            <a:r>
              <a:rPr lang="en-US" dirty="0"/>
              <a:t> </a:t>
            </a:r>
            <a:r>
              <a:rPr lang="en-US" dirty="0" err="1"/>
              <a:t>Pharmacol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 2015</a:t>
            </a:r>
          </a:p>
          <a:p>
            <a:r>
              <a:rPr lang="en-US" dirty="0"/>
              <a:t>2. Stott KE, </a:t>
            </a:r>
            <a:r>
              <a:rPr lang="en-US" dirty="0" err="1"/>
              <a:t>Pertinez</a:t>
            </a:r>
            <a:r>
              <a:rPr lang="en-US" dirty="0"/>
              <a:t> H, </a:t>
            </a:r>
            <a:r>
              <a:rPr lang="en-US" dirty="0" err="1"/>
              <a:t>Sturkenboom</a:t>
            </a:r>
            <a:r>
              <a:rPr lang="en-US" dirty="0"/>
              <a:t> MGG, et al. J </a:t>
            </a:r>
            <a:r>
              <a:rPr lang="en-US" dirty="0" err="1"/>
              <a:t>Antimicrob</a:t>
            </a:r>
            <a:r>
              <a:rPr lang="en-US" dirty="0"/>
              <a:t> Chemother. 2018</a:t>
            </a:r>
          </a:p>
          <a:p>
            <a:r>
              <a:rPr lang="en-US" dirty="0"/>
              <a:t>3. </a:t>
            </a:r>
            <a:r>
              <a:rPr lang="fr-FR" dirty="0" err="1"/>
              <a:t>Daskapan</a:t>
            </a:r>
            <a:r>
              <a:rPr lang="fr-FR" dirty="0"/>
              <a:t> A, Idrus LR, </a:t>
            </a:r>
            <a:r>
              <a:rPr lang="fr-FR" dirty="0" err="1"/>
              <a:t>Postma</a:t>
            </a:r>
            <a:r>
              <a:rPr lang="fr-FR" dirty="0"/>
              <a:t> MJ, et al. Clin </a:t>
            </a:r>
            <a:r>
              <a:rPr lang="fr-FR" dirty="0" err="1"/>
              <a:t>Pharmacokinet</a:t>
            </a:r>
            <a:r>
              <a:rPr lang="fr-FR" dirty="0"/>
              <a:t>.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DEEFC-46B1-47B9-A4B9-22463F97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target-icon-with-arrow-symbol-for-website-etc-web-vector-31297669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4" b="87870" l="4000" r="95600">
                        <a14:foregroundMark x1="62500" y1="63426" x2="62500" y2="63426"/>
                        <a14:foregroundMark x1="51300" y1="55278" x2="51300" y2="55278"/>
                        <a14:foregroundMark x1="71300" y1="23611" x2="71300" y2="2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54" b="12193"/>
          <a:stretch/>
        </p:blipFill>
        <p:spPr>
          <a:xfrm>
            <a:off x="8618592" y="1743985"/>
            <a:ext cx="2660627" cy="2337644"/>
          </a:xfrm>
          <a:prstGeom prst="rect">
            <a:avLst/>
          </a:prstGeom>
        </p:spPr>
      </p:pic>
      <p:pic>
        <p:nvPicPr>
          <p:cNvPr id="8" name="Picture 7" descr="depositphotos_211466834-stock-illustration-baby-girl-development-icon-child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029" b="82464" l="10188" r="89500">
                        <a14:foregroundMark x1="67813" y1="55435" x2="67813" y2="55435"/>
                        <a14:foregroundMark x1="53188" y1="63696" x2="53188" y2="63696"/>
                        <a14:foregroundMark x1="38625" y1="69203" x2="38625" y2="69203"/>
                        <a14:foregroundMark x1="21625" y1="72391" x2="21625" y2="7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5" t="31983" r="25452" b="22170"/>
          <a:stretch/>
        </p:blipFill>
        <p:spPr>
          <a:xfrm>
            <a:off x="8506181" y="3890925"/>
            <a:ext cx="2935249" cy="179240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30226"/>
              </p:ext>
            </p:extLst>
          </p:nvPr>
        </p:nvGraphicFramePr>
        <p:xfrm>
          <a:off x="1030942" y="3250253"/>
          <a:ext cx="6254221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medians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Chosen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Rifampicin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 	(</a:t>
                      </a:r>
                      <a:r>
                        <a:rPr lang="en-US" baseline="0" dirty="0" err="1"/>
                        <a:t>mg</a:t>
                      </a:r>
                      <a:r>
                        <a:rPr lang="en-US" baseline="0" dirty="0" err="1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13.5 </a:t>
                      </a:r>
                      <a:r>
                        <a:rPr lang="mr-IN" baseline="0" dirty="0"/>
                        <a:t>–</a:t>
                      </a:r>
                      <a:r>
                        <a:rPr lang="nl-NL" dirty="0"/>
                        <a:t> </a:t>
                      </a:r>
                      <a:r>
                        <a:rPr lang="en-US" dirty="0"/>
                        <a:t>72.9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38.7 </a:t>
                      </a:r>
                      <a:r>
                        <a:rPr lang="mr-IN" baseline="0" dirty="0"/>
                        <a:t>–</a:t>
                      </a:r>
                      <a:r>
                        <a:rPr lang="en-US" dirty="0"/>
                        <a:t> 72.9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Isoniazid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 	(</a:t>
                      </a:r>
                      <a:r>
                        <a:rPr lang="en-US" baseline="0" dirty="0" err="1"/>
                        <a:t>mg</a:t>
                      </a:r>
                      <a:r>
                        <a:rPr lang="en-US" baseline="0" dirty="0" err="1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11.6 </a:t>
                      </a:r>
                      <a:r>
                        <a:rPr lang="mr-IN" baseline="0" dirty="0"/>
                        <a:t>–</a:t>
                      </a:r>
                      <a:r>
                        <a:rPr lang="en-US" dirty="0"/>
                        <a:t> 26.3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11.6 </a:t>
                      </a:r>
                      <a:r>
                        <a:rPr lang="mr-IN" baseline="0" dirty="0"/>
                        <a:t>–</a:t>
                      </a:r>
                      <a:r>
                        <a:rPr lang="en-US" dirty="0"/>
                        <a:t> 26.3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Pyrazinamide</a:t>
                      </a:r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mg</a:t>
                      </a:r>
                      <a:r>
                        <a:rPr lang="en-US" baseline="0" dirty="0" err="1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 </a:t>
                      </a:r>
                      <a:r>
                        <a:rPr lang="mr-IN" baseline="0" dirty="0"/>
                        <a:t>–</a:t>
                      </a:r>
                      <a:r>
                        <a:rPr lang="en-US" dirty="0"/>
                        <a:t> 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233 </a:t>
                      </a:r>
                      <a:r>
                        <a:rPr lang="mr-IN" baseline="0" dirty="0"/>
                        <a:t>–</a:t>
                      </a:r>
                      <a:r>
                        <a:rPr lang="en-US" dirty="0"/>
                        <a:t> 429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64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Age, weight and height are correlated</a:t>
            </a:r>
          </a:p>
          <a:p>
            <a:r>
              <a:rPr lang="en-US" dirty="0"/>
              <a:t>WHO and CDC growth charts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Wasmann RE, </a:t>
            </a:r>
            <a:r>
              <a:rPr lang="en-US" dirty="0" err="1"/>
              <a:t>Svensson</a:t>
            </a:r>
            <a:r>
              <a:rPr lang="en-US" dirty="0"/>
              <a:t> EM, Walker AS, Clements MN, </a:t>
            </a:r>
            <a:r>
              <a:rPr lang="en-US" dirty="0" err="1"/>
              <a:t>Denti</a:t>
            </a:r>
            <a:r>
              <a:rPr lang="en-US" dirty="0"/>
              <a:t> P. Br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Pharmacol</a:t>
            </a:r>
            <a:r>
              <a:rPr lang="en-US" dirty="0"/>
              <a:t>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21563" y="2692713"/>
            <a:ext cx="4570095" cy="3132381"/>
            <a:chOff x="921563" y="2692713"/>
            <a:chExt cx="4570095" cy="3132381"/>
          </a:xfrm>
        </p:grpSpPr>
        <p:pic>
          <p:nvPicPr>
            <p:cNvPr id="9" name="Picture 8" descr="Chart, histogram&#10;&#10;Description automatically generated">
              <a:extLst>
                <a:ext uri="{FF2B5EF4-FFF2-40B4-BE49-F238E27FC236}">
                  <a16:creationId xmlns:a16="http://schemas.microsoft.com/office/drawing/2014/main" id="{DACC875F-C232-4EF5-9F3B-576B86F79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4970" r="49730" b="2206"/>
            <a:stretch/>
          </p:blipFill>
          <p:spPr>
            <a:xfrm>
              <a:off x="1290895" y="2692713"/>
              <a:ext cx="4200763" cy="27428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44561" y="5455762"/>
              <a:ext cx="1302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Age (years)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69953" y="3944297"/>
              <a:ext cx="1872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Fat-free mass (kg)</a:t>
              </a:r>
            </a:p>
          </p:txBody>
        </p:sp>
      </p:grp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DACC875F-C232-4EF5-9F3B-576B86F79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60" t="64970" r="3264" b="2207"/>
          <a:stretch/>
        </p:blipFill>
        <p:spPr>
          <a:xfrm>
            <a:off x="7734467" y="2692713"/>
            <a:ext cx="3867001" cy="274288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784219" y="3809575"/>
            <a:ext cx="1736020" cy="4283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20026" y="5455762"/>
            <a:ext cx="130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 (years)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3865" y="3224799"/>
            <a:ext cx="12998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Adjust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82" y="1733176"/>
            <a:ext cx="11653076" cy="40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+1 tablet">
            <a:extLst>
              <a:ext uri="{FF2B5EF4-FFF2-40B4-BE49-F238E27FC236}">
                <a16:creationId xmlns:a16="http://schemas.microsoft.com/office/drawing/2014/main" id="{DFE2080B-0816-44E6-B0C0-B015C25A1F6D}"/>
              </a:ext>
            </a:extLst>
          </p:cNvPr>
          <p:cNvSpPr txBox="1"/>
          <p:nvPr/>
        </p:nvSpPr>
        <p:spPr>
          <a:xfrm>
            <a:off x="9868486" y="3008530"/>
            <a:ext cx="2475913" cy="8504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377">
              <a:lnSpc>
                <a:spcPct val="130000"/>
              </a:lnSpc>
              <a:spcAft>
                <a:spcPts val="1867"/>
              </a:spcAft>
              <a:defRPr/>
            </a:pPr>
            <a:r>
              <a:rPr lang="en-GB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FDC:</a:t>
            </a:r>
          </a:p>
          <a:p>
            <a:pPr defTabSz="914377">
              <a:lnSpc>
                <a:spcPct val="130000"/>
              </a:lnSpc>
              <a:spcAft>
                <a:spcPts val="1867"/>
              </a:spcAft>
              <a:defRPr/>
            </a:pP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extra tablet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PT">
            <a:extLst>
              <a:ext uri="{FF2B5EF4-FFF2-40B4-BE49-F238E27FC236}">
                <a16:creationId xmlns:a16="http://schemas.microsoft.com/office/drawing/2014/main" id="{7E7C8B9F-C53C-41BD-9841-E34033C65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305199" y="2814107"/>
            <a:ext cx="7228676" cy="1518835"/>
          </a:xfrm>
          <a:prstGeom prst="rect">
            <a:avLst/>
          </a:prstGeom>
        </p:spPr>
      </p:pic>
      <p:grpSp>
        <p:nvGrpSpPr>
          <p:cNvPr id="6" name="Opt groot naar klein">
            <a:extLst>
              <a:ext uri="{FF2B5EF4-FFF2-40B4-BE49-F238E27FC236}">
                <a16:creationId xmlns:a16="http://schemas.microsoft.com/office/drawing/2014/main" id="{4F36958B-C4C0-406A-8E31-96472FE2008D}"/>
              </a:ext>
            </a:extLst>
          </p:cNvPr>
          <p:cNvGrpSpPr/>
          <p:nvPr/>
        </p:nvGrpSpPr>
        <p:grpSpPr>
          <a:xfrm>
            <a:off x="782847" y="3066536"/>
            <a:ext cx="10881524" cy="3057600"/>
            <a:chOff x="1709223" y="1927274"/>
            <a:chExt cx="5427959" cy="1518526"/>
          </a:xfrm>
        </p:grpSpPr>
        <p:pic>
          <p:nvPicPr>
            <p:cNvPr id="11" name="axis and legend2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DBB2F467-0E1E-4A5A-BE62-2B0D57140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8763"/>
            <a:stretch/>
          </p:blipFill>
          <p:spPr>
            <a:xfrm>
              <a:off x="1709223" y="3014303"/>
              <a:ext cx="5427959" cy="431497"/>
            </a:xfrm>
            <a:prstGeom prst="rect">
              <a:avLst/>
            </a:prstGeom>
          </p:spPr>
        </p:pic>
        <p:pic>
          <p:nvPicPr>
            <p:cNvPr id="9" name="plot opt">
              <a:extLst>
                <a:ext uri="{FF2B5EF4-FFF2-40B4-BE49-F238E27FC236}">
                  <a16:creationId xmlns:a16="http://schemas.microsoft.com/office/drawing/2014/main" id="{485F5F6E-8278-4097-A68F-2C3F34199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1712318" y="1927274"/>
              <a:ext cx="5421845" cy="1134210"/>
            </a:xfrm>
            <a:prstGeom prst="rect">
              <a:avLst/>
            </a:prstGeom>
          </p:spPr>
        </p:pic>
      </p:grpSp>
      <p:pic>
        <p:nvPicPr>
          <p:cNvPr id="13" name="WHO">
            <a:extLst>
              <a:ext uri="{FF2B5EF4-FFF2-40B4-BE49-F238E27FC236}">
                <a16:creationId xmlns:a16="http://schemas.microsoft.com/office/drawing/2014/main" id="{37364C48-FD5A-42E0-A20C-827E00360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307074" y="1241741"/>
            <a:ext cx="7224927" cy="1534283"/>
          </a:xfrm>
          <a:prstGeom prst="rect">
            <a:avLst/>
          </a:prstGeom>
        </p:spPr>
      </p:pic>
      <p:grpSp>
        <p:nvGrpSpPr>
          <p:cNvPr id="4" name="WHO groot naar klein">
            <a:extLst>
              <a:ext uri="{FF2B5EF4-FFF2-40B4-BE49-F238E27FC236}">
                <a16:creationId xmlns:a16="http://schemas.microsoft.com/office/drawing/2014/main" id="{BCC41771-C0A5-405F-99AB-8A50AC5A4B52}"/>
              </a:ext>
            </a:extLst>
          </p:cNvPr>
          <p:cNvGrpSpPr/>
          <p:nvPr/>
        </p:nvGrpSpPr>
        <p:grpSpPr>
          <a:xfrm>
            <a:off x="781587" y="3082329"/>
            <a:ext cx="10882860" cy="3041808"/>
            <a:chOff x="1725673" y="940107"/>
            <a:chExt cx="5427959" cy="1517138"/>
          </a:xfrm>
        </p:grpSpPr>
        <p:pic>
          <p:nvPicPr>
            <p:cNvPr id="10" name="axis and legend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8C6B2983-3DBA-42CC-B849-273B381A4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8763"/>
            <a:stretch/>
          </p:blipFill>
          <p:spPr>
            <a:xfrm>
              <a:off x="1725673" y="2025748"/>
              <a:ext cx="5427959" cy="431497"/>
            </a:xfrm>
            <a:prstGeom prst="rect">
              <a:avLst/>
            </a:prstGeom>
          </p:spPr>
        </p:pic>
        <p:pic>
          <p:nvPicPr>
            <p:cNvPr id="3" name="plot who">
              <a:extLst>
                <a:ext uri="{FF2B5EF4-FFF2-40B4-BE49-F238E27FC236}">
                  <a16:creationId xmlns:a16="http://schemas.microsoft.com/office/drawing/2014/main" id="{05A42CE1-D0E2-4D29-AC90-BE428E353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1725673" y="940107"/>
              <a:ext cx="5427959" cy="1133108"/>
            </a:xfrm>
            <a:prstGeom prst="rect">
              <a:avLst/>
            </a:prstGeom>
          </p:spPr>
        </p:pic>
      </p:grpSp>
      <p:pic>
        <p:nvPicPr>
          <p:cNvPr id="8" name="Title X-axis WHO/OPT groot klein" descr="A screenshot of a video game&#10;&#10;Description automatically generated">
            <a:extLst>
              <a:ext uri="{FF2B5EF4-FFF2-40B4-BE49-F238E27FC236}">
                <a16:creationId xmlns:a16="http://schemas.microsoft.com/office/drawing/2014/main" id="{58B3AE50-D1F1-46A8-9BDE-F9CBF11CFB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" r="11658" b="95185"/>
          <a:stretch/>
        </p:blipFill>
        <p:spPr>
          <a:xfrm>
            <a:off x="1205339" y="2628901"/>
            <a:ext cx="10459108" cy="424017"/>
          </a:xfrm>
          <a:prstGeom prst="rect">
            <a:avLst/>
          </a:prstGeom>
        </p:spPr>
      </p:pic>
      <p:pic>
        <p:nvPicPr>
          <p:cNvPr id="20" name="Title Y-axis" descr="A screenshot of a video game&#10;&#10;Description automatically generated">
            <a:extLst>
              <a:ext uri="{FF2B5EF4-FFF2-40B4-BE49-F238E27FC236}">
                <a16:creationId xmlns:a16="http://schemas.microsoft.com/office/drawing/2014/main" id="{B12C7746-847F-4429-877F-8C0938A6E5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859" t="4198" r="9650" b="66296"/>
          <a:stretch/>
        </p:blipFill>
        <p:spPr>
          <a:xfrm>
            <a:off x="9533171" y="1211859"/>
            <a:ext cx="176152" cy="1476059"/>
          </a:xfrm>
          <a:prstGeom prst="rect">
            <a:avLst/>
          </a:prstGeom>
        </p:spPr>
      </p:pic>
      <p:pic>
        <p:nvPicPr>
          <p:cNvPr id="14" name="Volledige figuur">
            <a:extLst>
              <a:ext uri="{FF2B5EF4-FFF2-40B4-BE49-F238E27FC236}">
                <a16:creationId xmlns:a16="http://schemas.microsoft.com/office/drawing/2014/main" id="{6BD7930D-2A63-4D64-BEFE-A378194421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9626"/>
          <a:stretch/>
        </p:blipFill>
        <p:spPr>
          <a:xfrm>
            <a:off x="2300822" y="1241741"/>
            <a:ext cx="7237277" cy="3091201"/>
          </a:xfrm>
          <a:prstGeom prst="rect">
            <a:avLst/>
          </a:prstGeom>
        </p:spPr>
      </p:pic>
      <p:pic>
        <p:nvPicPr>
          <p:cNvPr id="22" name="Volledige figuur (outside)">
            <a:extLst>
              <a:ext uri="{FF2B5EF4-FFF2-40B4-BE49-F238E27FC236}">
                <a16:creationId xmlns:a16="http://schemas.microsoft.com/office/drawing/2014/main" id="{481C114F-CA78-4785-A32A-D7CEF708F9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-2837052" y="-5303192"/>
            <a:ext cx="7237277" cy="5120099"/>
          </a:xfrm>
          <a:prstGeom prst="rect">
            <a:avLst/>
          </a:prstGeom>
        </p:spPr>
      </p:pic>
      <p:pic>
        <p:nvPicPr>
          <p:cNvPr id="27" name="Title X-axis" descr="A screenshot of a video game&#10;&#10;Description automatically generated">
            <a:extLst>
              <a:ext uri="{FF2B5EF4-FFF2-40B4-BE49-F238E27FC236}">
                <a16:creationId xmlns:a16="http://schemas.microsoft.com/office/drawing/2014/main" id="{D21B3DCD-7807-4E05-819A-3948A65DDD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" r="11658" b="95185"/>
          <a:stretch/>
        </p:blipFill>
        <p:spPr>
          <a:xfrm>
            <a:off x="2552701" y="936941"/>
            <a:ext cx="6979299" cy="282944"/>
          </a:xfrm>
          <a:prstGeom prst="rect">
            <a:avLst/>
          </a:prstGeom>
        </p:spPr>
      </p:pic>
      <p:pic>
        <p:nvPicPr>
          <p:cNvPr id="39" name="Title Y-axis" descr="A screenshot of a video game&#10;&#10;Description automatically generated">
            <a:extLst>
              <a:ext uri="{FF2B5EF4-FFF2-40B4-BE49-F238E27FC236}">
                <a16:creationId xmlns:a16="http://schemas.microsoft.com/office/drawing/2014/main" id="{38C018FF-A7BC-4BD7-AF02-9615DC34B2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859" t="34074" r="9767" b="36543"/>
          <a:stretch/>
        </p:blipFill>
        <p:spPr>
          <a:xfrm>
            <a:off x="9534976" y="2794257"/>
            <a:ext cx="168613" cy="1476059"/>
          </a:xfrm>
          <a:prstGeom prst="rect">
            <a:avLst/>
          </a:prstGeom>
        </p:spPr>
      </p:pic>
      <p:pic>
        <p:nvPicPr>
          <p:cNvPr id="43" name="Title X-axis" descr="A screenshot of a video game&#10;&#10;Description automatically generated">
            <a:extLst>
              <a:ext uri="{FF2B5EF4-FFF2-40B4-BE49-F238E27FC236}">
                <a16:creationId xmlns:a16="http://schemas.microsoft.com/office/drawing/2014/main" id="{96F71910-40AC-450F-8BE4-D9AFA4CBF0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" r="11658" b="95185"/>
          <a:stretch/>
        </p:blipFill>
        <p:spPr>
          <a:xfrm>
            <a:off x="1885291" y="-1028700"/>
            <a:ext cx="10459108" cy="424017"/>
          </a:xfrm>
          <a:prstGeom prst="rect">
            <a:avLst/>
          </a:prstGeom>
        </p:spPr>
      </p:pic>
      <p:pic>
        <p:nvPicPr>
          <p:cNvPr id="44" name="Title X-axis OPT groot klein" descr="A screenshot of a video game&#10;&#10;Description automatically generated" hidden="1">
            <a:extLst>
              <a:ext uri="{FF2B5EF4-FFF2-40B4-BE49-F238E27FC236}">
                <a16:creationId xmlns:a16="http://schemas.microsoft.com/office/drawing/2014/main" id="{B0ECE4EE-3181-4C7E-B059-0613C68235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" r="11658" b="95185"/>
          <a:stretch/>
        </p:blipFill>
        <p:spPr>
          <a:xfrm>
            <a:off x="1218039" y="2667001"/>
            <a:ext cx="10459108" cy="42401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B03ACC9-3006-43B9-A88B-3B25A20C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2174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2685 L -0.02153 -0.340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-183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284E-6 L -0.03299 -0.1015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50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7449-1622-4A1C-A7A8-AAE03D2E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within target range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7AE0389-21E2-4495-9D69-52497E30B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93" r="9856" b="36807"/>
          <a:stretch/>
        </p:blipFill>
        <p:spPr>
          <a:xfrm>
            <a:off x="3454400" y="1200224"/>
            <a:ext cx="5482063" cy="40636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17E08-ACFA-4437-8CBD-69762D65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38606-F1AE-4718-95CA-A2E9912D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C825F544-1E69-4F4B-95E2-7C1C5AFB4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52" b="5437"/>
          <a:stretch/>
        </p:blipFill>
        <p:spPr>
          <a:xfrm>
            <a:off x="3139746" y="5262254"/>
            <a:ext cx="6430530" cy="45719"/>
          </a:xfrm>
          <a:prstGeom prst="rect">
            <a:avLst/>
          </a:prstGeom>
        </p:spPr>
      </p:pic>
      <p:pic>
        <p:nvPicPr>
          <p:cNvPr id="9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7AE0389-21E2-4495-9D69-52497E30B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77" t="46297" b="46327"/>
          <a:stretch/>
        </p:blipFill>
        <p:spPr>
          <a:xfrm>
            <a:off x="9220559" y="2434896"/>
            <a:ext cx="2523518" cy="1803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012" y="5209155"/>
            <a:ext cx="3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8676" y="5208109"/>
            <a:ext cx="43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7854" y="5210201"/>
            <a:ext cx="3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50051" y="5209155"/>
            <a:ext cx="43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1694" y="1327992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1694" y="2190466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1694" y="3053411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1694" y="3269227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71694" y="4131701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1694" y="4994646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612636" y="3191911"/>
            <a:ext cx="213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 of individuals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4013" y="5439786"/>
            <a:ext cx="23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 band (kg)</a:t>
            </a:r>
          </a:p>
        </p:txBody>
      </p:sp>
    </p:spTree>
    <p:extLst>
      <p:ext uri="{BB962C8B-B14F-4D97-AF65-F5344CB8AC3E}">
        <p14:creationId xmlns:p14="http://schemas.microsoft.com/office/powerpoint/2010/main" val="87380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D432-087D-479F-BEF0-90AE6E6B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Optimise</a:t>
            </a:r>
            <a:r>
              <a:rPr lang="en-US" dirty="0"/>
              <a:t> FDC and weight bands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88CEE-256B-4643-86C3-213960C5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Svensson</a:t>
            </a:r>
            <a:r>
              <a:rPr lang="en-US" dirty="0"/>
              <a:t> EM, </a:t>
            </a:r>
            <a:r>
              <a:rPr lang="en-US" dirty="0" err="1"/>
              <a:t>Yngman</a:t>
            </a:r>
            <a:r>
              <a:rPr lang="en-US" dirty="0"/>
              <a:t> G, Denti P, McIlleron HM, </a:t>
            </a:r>
            <a:r>
              <a:rPr lang="en-US" dirty="0" err="1"/>
              <a:t>Kjellsson</a:t>
            </a:r>
            <a:r>
              <a:rPr lang="en-US" dirty="0"/>
              <a:t> MC, Karlsson MO. Clin </a:t>
            </a:r>
            <a:r>
              <a:rPr lang="en-US" dirty="0" err="1"/>
              <a:t>Pharmacokinet</a:t>
            </a:r>
            <a:r>
              <a:rPr lang="en-US" dirty="0"/>
              <a:t>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BAC59-0EA4-46FE-B693-D8FCE94F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810"/>
            <a:ext cx="12192000" cy="38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0746528-D888-4F3A-A52E-70CB21A4C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073835"/>
              </p:ext>
            </p:extLst>
          </p:nvPr>
        </p:nvGraphicFramePr>
        <p:xfrm>
          <a:off x="6366492" y="1516644"/>
          <a:ext cx="5627037" cy="374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53D432-087D-479F-BEF0-90AE6E6B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Optimise</a:t>
            </a:r>
            <a:r>
              <a:rPr lang="en-US" dirty="0"/>
              <a:t> FDC and weight bands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88CEE-256B-4643-86C3-213960C5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Svensson</a:t>
            </a:r>
            <a:r>
              <a:rPr lang="en-US" dirty="0"/>
              <a:t> EM, </a:t>
            </a:r>
            <a:r>
              <a:rPr lang="en-US" dirty="0" err="1"/>
              <a:t>Yngman</a:t>
            </a:r>
            <a:r>
              <a:rPr lang="en-US" dirty="0"/>
              <a:t> G, Denti P, McIlleron HM, </a:t>
            </a:r>
            <a:r>
              <a:rPr lang="en-US" dirty="0" err="1"/>
              <a:t>Kjellsson</a:t>
            </a:r>
            <a:r>
              <a:rPr lang="en-US" dirty="0"/>
              <a:t> MC, Karlsson MO. Clin </a:t>
            </a:r>
            <a:r>
              <a:rPr lang="en-US" dirty="0" err="1"/>
              <a:t>Pharmacokinet</a:t>
            </a:r>
            <a:r>
              <a:rPr lang="en-US" dirty="0"/>
              <a:t>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BAC59-0EA4-46FE-B693-D8FCE94F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997D4BC-0211-446E-BB9E-255FB88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56892" cy="4315570"/>
          </a:xfrm>
        </p:spPr>
        <p:txBody>
          <a:bodyPr/>
          <a:lstStyle/>
          <a:p>
            <a:r>
              <a:rPr lang="en-US" sz="2800" dirty="0"/>
              <a:t>Estimate</a:t>
            </a:r>
          </a:p>
          <a:p>
            <a:pPr lvl="1"/>
            <a:r>
              <a:rPr lang="en-US" dirty="0"/>
              <a:t>Content of each of the 3 drugs</a:t>
            </a:r>
          </a:p>
          <a:p>
            <a:pPr lvl="1"/>
            <a:r>
              <a:rPr lang="en-US" dirty="0"/>
              <a:t>Weight bands for 1, 2, 3, and 4 tablets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4 weight bands in total</a:t>
            </a:r>
          </a:p>
          <a:p>
            <a:pPr lvl="1"/>
            <a:r>
              <a:rPr lang="en-US" dirty="0"/>
              <a:t>½ tablet for children &lt;3 months</a:t>
            </a:r>
          </a:p>
        </p:txBody>
      </p:sp>
    </p:spTree>
    <p:extLst>
      <p:ext uri="{BB962C8B-B14F-4D97-AF65-F5344CB8AC3E}">
        <p14:creationId xmlns:p14="http://schemas.microsoft.com/office/powerpoint/2010/main" val="4012697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D432-087D-479F-BEF0-90AE6E6B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Optimise</a:t>
            </a:r>
            <a:r>
              <a:rPr lang="en-US" dirty="0"/>
              <a:t> FDC and weight bands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88CEE-256B-4643-86C3-213960C5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Svensson</a:t>
            </a:r>
            <a:r>
              <a:rPr lang="en-US" dirty="0"/>
              <a:t> EM, </a:t>
            </a:r>
            <a:r>
              <a:rPr lang="en-US" dirty="0" err="1"/>
              <a:t>Yngman</a:t>
            </a:r>
            <a:r>
              <a:rPr lang="en-US" dirty="0"/>
              <a:t> G, Denti P, McIlleron HM, </a:t>
            </a:r>
            <a:r>
              <a:rPr lang="en-US" dirty="0" err="1"/>
              <a:t>Kjellsson</a:t>
            </a:r>
            <a:r>
              <a:rPr lang="en-US" dirty="0"/>
              <a:t> MC, Karlsson MO. Clin </a:t>
            </a:r>
            <a:r>
              <a:rPr lang="en-US" dirty="0" err="1"/>
              <a:t>Pharmacokinet</a:t>
            </a:r>
            <a:r>
              <a:rPr lang="en-US" dirty="0"/>
              <a:t>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BAC59-0EA4-46FE-B693-D8FCE94F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66492" y="1600201"/>
            <a:ext cx="5544684" cy="3424338"/>
            <a:chOff x="609600" y="2105462"/>
            <a:chExt cx="4857750" cy="2851776"/>
          </a:xfrm>
        </p:grpSpPr>
        <p:grpSp>
          <p:nvGrpSpPr>
            <p:cNvPr id="16" name="Group 15"/>
            <p:cNvGrpSpPr/>
            <p:nvPr/>
          </p:nvGrpSpPr>
          <p:grpSpPr>
            <a:xfrm>
              <a:off x="609600" y="2105462"/>
              <a:ext cx="4857750" cy="2851776"/>
              <a:chOff x="290031" y="2611637"/>
              <a:chExt cx="4857750" cy="2851776"/>
            </a:xfrm>
          </p:grpSpPr>
          <p:pic>
            <p:nvPicPr>
              <p:cNvPr id="12" name="Picture 11" descr="logAUC plot powerpoint.png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031" y="2611637"/>
                <a:ext cx="4857750" cy="2851776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67830" y="2905125"/>
                <a:ext cx="2285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</a:rPr>
                  <a:t>Penalty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67830" y="4498133"/>
                <a:ext cx="2285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</a:rPr>
                  <a:t>Penalty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67830" y="3677087"/>
                <a:ext cx="2285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8000"/>
                    </a:solidFill>
                  </a:rPr>
                  <a:t>No penalty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4427220" y="2567623"/>
              <a:ext cx="100883" cy="100883"/>
            </a:xfrm>
            <a:prstGeom prst="ellipse">
              <a:avLst/>
            </a:prstGeom>
            <a:solidFill>
              <a:srgbClr val="F500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442297" y="2687252"/>
              <a:ext cx="67391" cy="441325"/>
            </a:xfrm>
            <a:prstGeom prst="downArrow">
              <a:avLst/>
            </a:prstGeom>
            <a:solidFill>
              <a:srgbClr val="F500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4442297" y="3949102"/>
              <a:ext cx="67391" cy="441325"/>
            </a:xfrm>
            <a:prstGeom prst="downArrow">
              <a:avLst/>
            </a:prstGeom>
            <a:solidFill>
              <a:srgbClr val="F500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427220" y="4422609"/>
              <a:ext cx="100883" cy="100883"/>
            </a:xfrm>
            <a:prstGeom prst="ellipse">
              <a:avLst/>
            </a:prstGeom>
            <a:solidFill>
              <a:srgbClr val="F5000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427220" y="3514559"/>
              <a:ext cx="100883" cy="100883"/>
            </a:xfrm>
            <a:prstGeom prst="ellipse">
              <a:avLst/>
            </a:prstGeom>
            <a:solidFill>
              <a:srgbClr val="196E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997D4BC-0211-446E-BB9E-255FB8897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756892" cy="4315570"/>
          </a:xfrm>
        </p:spPr>
        <p:txBody>
          <a:bodyPr/>
          <a:lstStyle/>
          <a:p>
            <a:r>
              <a:rPr lang="en-US" sz="2800" dirty="0"/>
              <a:t>Estimate</a:t>
            </a:r>
          </a:p>
          <a:p>
            <a:pPr lvl="1"/>
            <a:r>
              <a:rPr lang="en-US" dirty="0"/>
              <a:t>Content of each of the 3 drugs</a:t>
            </a:r>
          </a:p>
          <a:p>
            <a:pPr lvl="1"/>
            <a:r>
              <a:rPr lang="en-US" dirty="0"/>
              <a:t>Weight bands for 1, 2, 3, and 4 tablets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4 weight bands in total</a:t>
            </a:r>
          </a:p>
          <a:p>
            <a:pPr lvl="1"/>
            <a:r>
              <a:rPr lang="en-US" dirty="0"/>
              <a:t>½ tablet for children &lt;3 months</a:t>
            </a:r>
          </a:p>
          <a:p>
            <a:r>
              <a:rPr lang="en-US" dirty="0"/>
              <a:t>Deviation from target range</a:t>
            </a:r>
          </a:p>
        </p:txBody>
      </p:sp>
    </p:spTree>
    <p:extLst>
      <p:ext uri="{BB962C8B-B14F-4D97-AF65-F5344CB8AC3E}">
        <p14:creationId xmlns:p14="http://schemas.microsoft.com/office/powerpoint/2010/main" val="29113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36431" cy="1143000"/>
          </a:xfrm>
        </p:spPr>
        <p:txBody>
          <a:bodyPr/>
          <a:lstStyle/>
          <a:p>
            <a:r>
              <a:rPr lang="en-US" dirty="0"/>
              <a:t>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million people fell ill</a:t>
            </a:r>
          </a:p>
          <a:p>
            <a:r>
              <a:rPr lang="en-US" dirty="0"/>
              <a:t>1,2 million children among them</a:t>
            </a:r>
          </a:p>
          <a:p>
            <a:r>
              <a:rPr lang="en-US" dirty="0"/>
              <a:t>Tuberculosis (TB) is curable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3-4 drug regimen for 2 months</a:t>
            </a:r>
          </a:p>
          <a:p>
            <a:pPr lvl="1"/>
            <a:r>
              <a:rPr lang="en-US" dirty="0"/>
              <a:t>2 drug regimen for 4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781" y="1417638"/>
            <a:ext cx="3096446" cy="44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93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E571-CFA3-4509-A88C-695E0210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Exposure with new FDC and weight bands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B5A6EC66-D59A-4C03-AFA0-B5D0EFCBB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860"/>
          <a:stretch/>
        </p:blipFill>
        <p:spPr>
          <a:xfrm>
            <a:off x="331428" y="2038351"/>
            <a:ext cx="11694860" cy="33205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D102E-519F-4182-937E-0A1EB5F5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9BB1B-D800-4EF3-87F2-D12DA107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41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69FD527-37E2-4260-B3F2-D6E94BF9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447194" cy="1143000"/>
          </a:xfrm>
        </p:spPr>
        <p:txBody>
          <a:bodyPr/>
          <a:lstStyle/>
          <a:p>
            <a:pPr algn="r"/>
            <a:r>
              <a:rPr lang="en-US" dirty="0"/>
              <a:t>Conclusion</a:t>
            </a:r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E31207C5-0D9F-440E-97CE-69EB84D578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894" t="3801" r="14298" b="5884"/>
          <a:stretch/>
        </p:blipFill>
        <p:spPr>
          <a:xfrm>
            <a:off x="926353" y="977900"/>
            <a:ext cx="3854823" cy="430829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0632F-A0FF-4D9A-85D0-9FAB5096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A544-8909-48C6-83A1-C8BF6A81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new FDC">
            <a:extLst>
              <a:ext uri="{FF2B5EF4-FFF2-40B4-BE49-F238E27FC236}">
                <a16:creationId xmlns:a16="http://schemas.microsoft.com/office/drawing/2014/main" id="{E70985A1-AF63-4E73-A376-C243A96D9261}"/>
              </a:ext>
            </a:extLst>
          </p:cNvPr>
          <p:cNvSpPr txBox="1"/>
          <p:nvPr/>
        </p:nvSpPr>
        <p:spPr>
          <a:xfrm>
            <a:off x="6420028" y="3307229"/>
            <a:ext cx="2384045" cy="15681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685800">
              <a:lnSpc>
                <a:spcPct val="130000"/>
              </a:lnSpc>
              <a:spcAft>
                <a:spcPts val="1400"/>
              </a:spcAft>
              <a:defRPr/>
            </a:pPr>
            <a:r>
              <a:rPr lang="en-GB" sz="2000" dirty="0"/>
              <a:t>&lt; 6 kg: 	1 tablet</a:t>
            </a:r>
            <a:br>
              <a:rPr lang="en-US" sz="2000" dirty="0"/>
            </a:br>
            <a:r>
              <a:rPr lang="en-US" sz="2000" dirty="0"/>
              <a:t>6-13 kg: 	2 </a:t>
            </a:r>
            <a:r>
              <a:rPr lang="en-GB" sz="2000" dirty="0"/>
              <a:t>tablet</a:t>
            </a:r>
            <a:br>
              <a:rPr lang="en-GB" sz="2000" dirty="0"/>
            </a:br>
            <a:r>
              <a:rPr lang="en-GB" sz="2000" dirty="0"/>
              <a:t>13-20 kg:	3 tablet</a:t>
            </a:r>
            <a:br>
              <a:rPr lang="en-GB" sz="2000" dirty="0"/>
            </a:br>
            <a:r>
              <a:rPr lang="en-GB" sz="2000" dirty="0"/>
              <a:t>20-25 kg:	4 tablet</a:t>
            </a:r>
            <a:endParaRPr lang="en-US" sz="2000" dirty="0"/>
          </a:p>
        </p:txBody>
      </p:sp>
      <p:sp>
        <p:nvSpPr>
          <p:cNvPr id="12" name="TextBox new FDC">
            <a:extLst>
              <a:ext uri="{FF2B5EF4-FFF2-40B4-BE49-F238E27FC236}">
                <a16:creationId xmlns:a16="http://schemas.microsoft.com/office/drawing/2014/main" id="{A0A2EB17-61AF-4725-8B3D-F86DDC8C67CC}"/>
              </a:ext>
            </a:extLst>
          </p:cNvPr>
          <p:cNvSpPr txBox="1"/>
          <p:nvPr/>
        </p:nvSpPr>
        <p:spPr>
          <a:xfrm>
            <a:off x="9399178" y="3307229"/>
            <a:ext cx="2429273" cy="1184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Rifampicin        120 mg</a:t>
            </a:r>
            <a:br>
              <a:rPr lang="en-GB" sz="2000" dirty="0"/>
            </a:br>
            <a:r>
              <a:rPr lang="en-GB" sz="2000" dirty="0"/>
              <a:t>Isoniazid            30 mg</a:t>
            </a:r>
            <a:br>
              <a:rPr lang="en-GB" sz="2000" dirty="0"/>
            </a:br>
            <a:r>
              <a:rPr lang="en-GB" sz="2000" dirty="0"/>
              <a:t>Pyrazinamide   135 mg </a:t>
            </a:r>
            <a:endParaRPr lang="en-US" sz="2000" dirty="0"/>
          </a:p>
        </p:txBody>
      </p:sp>
      <p:pic>
        <p:nvPicPr>
          <p:cNvPr id="14" name="Graphic 13" descr="Scale">
            <a:extLst>
              <a:ext uri="{FF2B5EF4-FFF2-40B4-BE49-F238E27FC236}">
                <a16:creationId xmlns:a16="http://schemas.microsoft.com/office/drawing/2014/main" id="{E587A685-85A0-43B2-96E2-E58FE402B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145" t="11057" r="12777" b="11250"/>
          <a:stretch/>
        </p:blipFill>
        <p:spPr>
          <a:xfrm>
            <a:off x="7247534" y="1953522"/>
            <a:ext cx="609505" cy="64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568C10-7372-4CA3-9E60-CEC68099FE2A}"/>
              </a:ext>
            </a:extLst>
          </p:cNvPr>
          <p:cNvSpPr txBox="1"/>
          <p:nvPr/>
        </p:nvSpPr>
        <p:spPr>
          <a:xfrm>
            <a:off x="6566733" y="2780256"/>
            <a:ext cx="199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Weight bands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D8803A-11D5-45B5-9F07-62033B2EA600}"/>
              </a:ext>
            </a:extLst>
          </p:cNvPr>
          <p:cNvSpPr txBox="1"/>
          <p:nvPr/>
        </p:nvSpPr>
        <p:spPr>
          <a:xfrm>
            <a:off x="9788973" y="2780256"/>
            <a:ext cx="186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FDC content</a:t>
            </a:r>
          </a:p>
        </p:txBody>
      </p:sp>
      <p:grpSp>
        <p:nvGrpSpPr>
          <p:cNvPr id="23" name="Content Placeholder 18" descr="Medicine with solid fill">
            <a:extLst>
              <a:ext uri="{FF2B5EF4-FFF2-40B4-BE49-F238E27FC236}">
                <a16:creationId xmlns:a16="http://schemas.microsoft.com/office/drawing/2014/main" id="{28F1D00B-8BBB-4B3C-97A1-3429F96A9B1F}"/>
              </a:ext>
            </a:extLst>
          </p:cNvPr>
          <p:cNvGrpSpPr/>
          <p:nvPr/>
        </p:nvGrpSpPr>
        <p:grpSpPr>
          <a:xfrm>
            <a:off x="10430219" y="1980374"/>
            <a:ext cx="487097" cy="695853"/>
            <a:chOff x="10210138" y="1940898"/>
            <a:chExt cx="487097" cy="695853"/>
          </a:xfrm>
          <a:solidFill>
            <a:srgbClr val="0099FF"/>
          </a:solidFill>
        </p:grpSpPr>
        <p:sp>
          <p:nvSpPr>
            <p:cNvPr id="24" name="Content Placeholder 18" descr="Medicine with solid fill">
              <a:extLst>
                <a:ext uri="{FF2B5EF4-FFF2-40B4-BE49-F238E27FC236}">
                  <a16:creationId xmlns:a16="http://schemas.microsoft.com/office/drawing/2014/main" id="{3AD739CC-EE2A-4628-8D4D-9F629A5071B7}"/>
                </a:ext>
              </a:extLst>
            </p:cNvPr>
            <p:cNvSpPr/>
            <p:nvPr/>
          </p:nvSpPr>
          <p:spPr>
            <a:xfrm>
              <a:off x="10210138" y="1940898"/>
              <a:ext cx="382719" cy="626268"/>
            </a:xfrm>
            <a:custGeom>
              <a:avLst/>
              <a:gdLst>
                <a:gd name="connsiteX0" fmla="*/ 382719 w 382719"/>
                <a:gd name="connsiteY0" fmla="*/ 521890 h 626268"/>
                <a:gd name="connsiteX1" fmla="*/ 382719 w 382719"/>
                <a:gd name="connsiteY1" fmla="*/ 452305 h 626268"/>
                <a:gd name="connsiteX2" fmla="*/ 86982 w 382719"/>
                <a:gd name="connsiteY2" fmla="*/ 452305 h 626268"/>
                <a:gd name="connsiteX3" fmla="*/ 69585 w 382719"/>
                <a:gd name="connsiteY3" fmla="*/ 434908 h 626268"/>
                <a:gd name="connsiteX4" fmla="*/ 69585 w 382719"/>
                <a:gd name="connsiteY4" fmla="*/ 260945 h 626268"/>
                <a:gd name="connsiteX5" fmla="*/ 86982 w 382719"/>
                <a:gd name="connsiteY5" fmla="*/ 243549 h 626268"/>
                <a:gd name="connsiteX6" fmla="*/ 382719 w 382719"/>
                <a:gd name="connsiteY6" fmla="*/ 243549 h 626268"/>
                <a:gd name="connsiteX7" fmla="*/ 382719 w 382719"/>
                <a:gd name="connsiteY7" fmla="*/ 173963 h 626268"/>
                <a:gd name="connsiteX8" fmla="*/ 347927 w 382719"/>
                <a:gd name="connsiteY8" fmla="*/ 139171 h 626268"/>
                <a:gd name="connsiteX9" fmla="*/ 317483 w 382719"/>
                <a:gd name="connsiteY9" fmla="*/ 139171 h 626268"/>
                <a:gd name="connsiteX10" fmla="*/ 313134 w 382719"/>
                <a:gd name="connsiteY10" fmla="*/ 134822 h 626268"/>
                <a:gd name="connsiteX11" fmla="*/ 313134 w 382719"/>
                <a:gd name="connsiteY11" fmla="*/ 108727 h 626268"/>
                <a:gd name="connsiteX12" fmla="*/ 317483 w 382719"/>
                <a:gd name="connsiteY12" fmla="*/ 104378 h 626268"/>
                <a:gd name="connsiteX13" fmla="*/ 339229 w 382719"/>
                <a:gd name="connsiteY13" fmla="*/ 104378 h 626268"/>
                <a:gd name="connsiteX14" fmla="*/ 347927 w 382719"/>
                <a:gd name="connsiteY14" fmla="*/ 95680 h 626268"/>
                <a:gd name="connsiteX15" fmla="*/ 347927 w 382719"/>
                <a:gd name="connsiteY15" fmla="*/ 34793 h 626268"/>
                <a:gd name="connsiteX16" fmla="*/ 313134 w 382719"/>
                <a:gd name="connsiteY16" fmla="*/ 0 h 626268"/>
                <a:gd name="connsiteX17" fmla="*/ 69585 w 382719"/>
                <a:gd name="connsiteY17" fmla="*/ 0 h 626268"/>
                <a:gd name="connsiteX18" fmla="*/ 34793 w 382719"/>
                <a:gd name="connsiteY18" fmla="*/ 34793 h 626268"/>
                <a:gd name="connsiteX19" fmla="*/ 34793 w 382719"/>
                <a:gd name="connsiteY19" fmla="*/ 95680 h 626268"/>
                <a:gd name="connsiteX20" fmla="*/ 43491 w 382719"/>
                <a:gd name="connsiteY20" fmla="*/ 104378 h 626268"/>
                <a:gd name="connsiteX21" fmla="*/ 65236 w 382719"/>
                <a:gd name="connsiteY21" fmla="*/ 104378 h 626268"/>
                <a:gd name="connsiteX22" fmla="*/ 69585 w 382719"/>
                <a:gd name="connsiteY22" fmla="*/ 108727 h 626268"/>
                <a:gd name="connsiteX23" fmla="*/ 69585 w 382719"/>
                <a:gd name="connsiteY23" fmla="*/ 134822 h 626268"/>
                <a:gd name="connsiteX24" fmla="*/ 65236 w 382719"/>
                <a:gd name="connsiteY24" fmla="*/ 139171 h 626268"/>
                <a:gd name="connsiteX25" fmla="*/ 34793 w 382719"/>
                <a:gd name="connsiteY25" fmla="*/ 139171 h 626268"/>
                <a:gd name="connsiteX26" fmla="*/ 0 w 382719"/>
                <a:gd name="connsiteY26" fmla="*/ 173963 h 626268"/>
                <a:gd name="connsiteX27" fmla="*/ 0 w 382719"/>
                <a:gd name="connsiteY27" fmla="*/ 591475 h 626268"/>
                <a:gd name="connsiteX28" fmla="*/ 34793 w 382719"/>
                <a:gd name="connsiteY28" fmla="*/ 626268 h 626268"/>
                <a:gd name="connsiteX29" fmla="*/ 156567 w 382719"/>
                <a:gd name="connsiteY29" fmla="*/ 626268 h 626268"/>
                <a:gd name="connsiteX30" fmla="*/ 260945 w 382719"/>
                <a:gd name="connsiteY30" fmla="*/ 521890 h 626268"/>
                <a:gd name="connsiteX31" fmla="*/ 382719 w 382719"/>
                <a:gd name="connsiteY31" fmla="*/ 521890 h 62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82719" h="626268">
                  <a:moveTo>
                    <a:pt x="382719" y="521890"/>
                  </a:moveTo>
                  <a:lnTo>
                    <a:pt x="382719" y="452305"/>
                  </a:lnTo>
                  <a:lnTo>
                    <a:pt x="86982" y="452305"/>
                  </a:lnTo>
                  <a:cubicBezTo>
                    <a:pt x="77414" y="452305"/>
                    <a:pt x="69585" y="444476"/>
                    <a:pt x="69585" y="434908"/>
                  </a:cubicBezTo>
                  <a:lnTo>
                    <a:pt x="69585" y="260945"/>
                  </a:lnTo>
                  <a:cubicBezTo>
                    <a:pt x="69585" y="251377"/>
                    <a:pt x="77414" y="243549"/>
                    <a:pt x="86982" y="243549"/>
                  </a:cubicBezTo>
                  <a:lnTo>
                    <a:pt x="382719" y="243549"/>
                  </a:lnTo>
                  <a:lnTo>
                    <a:pt x="382719" y="173963"/>
                  </a:lnTo>
                  <a:cubicBezTo>
                    <a:pt x="382719" y="154827"/>
                    <a:pt x="367063" y="139171"/>
                    <a:pt x="347927" y="139171"/>
                  </a:cubicBezTo>
                  <a:lnTo>
                    <a:pt x="317483" y="139171"/>
                  </a:lnTo>
                  <a:cubicBezTo>
                    <a:pt x="314874" y="139171"/>
                    <a:pt x="313134" y="137431"/>
                    <a:pt x="313134" y="134822"/>
                  </a:cubicBezTo>
                  <a:lnTo>
                    <a:pt x="313134" y="108727"/>
                  </a:lnTo>
                  <a:cubicBezTo>
                    <a:pt x="313134" y="106118"/>
                    <a:pt x="314874" y="104378"/>
                    <a:pt x="317483" y="104378"/>
                  </a:cubicBezTo>
                  <a:lnTo>
                    <a:pt x="339229" y="104378"/>
                  </a:lnTo>
                  <a:cubicBezTo>
                    <a:pt x="344447" y="104378"/>
                    <a:pt x="347927" y="100899"/>
                    <a:pt x="347927" y="95680"/>
                  </a:cubicBezTo>
                  <a:lnTo>
                    <a:pt x="347927" y="34793"/>
                  </a:lnTo>
                  <a:cubicBezTo>
                    <a:pt x="347927" y="15657"/>
                    <a:pt x="332270" y="0"/>
                    <a:pt x="313134" y="0"/>
                  </a:cubicBezTo>
                  <a:lnTo>
                    <a:pt x="69585" y="0"/>
                  </a:lnTo>
                  <a:cubicBezTo>
                    <a:pt x="50449" y="0"/>
                    <a:pt x="34793" y="15657"/>
                    <a:pt x="34793" y="34793"/>
                  </a:cubicBezTo>
                  <a:lnTo>
                    <a:pt x="34793" y="95680"/>
                  </a:lnTo>
                  <a:cubicBezTo>
                    <a:pt x="34793" y="100899"/>
                    <a:pt x="38272" y="104378"/>
                    <a:pt x="43491" y="104378"/>
                  </a:cubicBezTo>
                  <a:lnTo>
                    <a:pt x="65236" y="104378"/>
                  </a:lnTo>
                  <a:cubicBezTo>
                    <a:pt x="67846" y="104378"/>
                    <a:pt x="69585" y="106118"/>
                    <a:pt x="69585" y="108727"/>
                  </a:cubicBezTo>
                  <a:lnTo>
                    <a:pt x="69585" y="134822"/>
                  </a:lnTo>
                  <a:cubicBezTo>
                    <a:pt x="69585" y="137431"/>
                    <a:pt x="67846" y="139171"/>
                    <a:pt x="65236" y="139171"/>
                  </a:cubicBezTo>
                  <a:lnTo>
                    <a:pt x="34793" y="139171"/>
                  </a:lnTo>
                  <a:cubicBezTo>
                    <a:pt x="15657" y="139171"/>
                    <a:pt x="0" y="154827"/>
                    <a:pt x="0" y="173963"/>
                  </a:cubicBezTo>
                  <a:lnTo>
                    <a:pt x="0" y="591475"/>
                  </a:lnTo>
                  <a:cubicBezTo>
                    <a:pt x="0" y="610611"/>
                    <a:pt x="15657" y="626268"/>
                    <a:pt x="34793" y="626268"/>
                  </a:cubicBezTo>
                  <a:lnTo>
                    <a:pt x="156567" y="626268"/>
                  </a:lnTo>
                  <a:cubicBezTo>
                    <a:pt x="156567" y="568860"/>
                    <a:pt x="203537" y="521890"/>
                    <a:pt x="260945" y="521890"/>
                  </a:cubicBezTo>
                  <a:lnTo>
                    <a:pt x="382719" y="521890"/>
                  </a:lnTo>
                  <a:close/>
                </a:path>
              </a:pathLst>
            </a:custGeom>
            <a:solidFill>
              <a:srgbClr val="0099FF"/>
            </a:solidFill>
            <a:ln w="8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Content Placeholder 18" descr="Medicine with solid fill">
              <a:extLst>
                <a:ext uri="{FF2B5EF4-FFF2-40B4-BE49-F238E27FC236}">
                  <a16:creationId xmlns:a16="http://schemas.microsoft.com/office/drawing/2014/main" id="{2E71506B-8C4E-43F4-A8E3-AAE2C7ADD726}"/>
                </a:ext>
              </a:extLst>
            </p:cNvPr>
            <p:cNvSpPr/>
            <p:nvPr/>
          </p:nvSpPr>
          <p:spPr>
            <a:xfrm>
              <a:off x="10314516" y="2219239"/>
              <a:ext cx="278341" cy="139170"/>
            </a:xfrm>
            <a:custGeom>
              <a:avLst/>
              <a:gdLst>
                <a:gd name="connsiteX0" fmla="*/ 0 w 278341"/>
                <a:gd name="connsiteY0" fmla="*/ 8698 h 139170"/>
                <a:gd name="connsiteX1" fmla="*/ 0 w 278341"/>
                <a:gd name="connsiteY1" fmla="*/ 130473 h 139170"/>
                <a:gd name="connsiteX2" fmla="*/ 8698 w 278341"/>
                <a:gd name="connsiteY2" fmla="*/ 139171 h 139170"/>
                <a:gd name="connsiteX3" fmla="*/ 278341 w 278341"/>
                <a:gd name="connsiteY3" fmla="*/ 139171 h 139170"/>
                <a:gd name="connsiteX4" fmla="*/ 278341 w 278341"/>
                <a:gd name="connsiteY4" fmla="*/ 0 h 139170"/>
                <a:gd name="connsiteX5" fmla="*/ 8698 w 278341"/>
                <a:gd name="connsiteY5" fmla="*/ 0 h 139170"/>
                <a:gd name="connsiteX6" fmla="*/ 0 w 278341"/>
                <a:gd name="connsiteY6" fmla="*/ 8698 h 13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341" h="139170">
                  <a:moveTo>
                    <a:pt x="0" y="8698"/>
                  </a:moveTo>
                  <a:lnTo>
                    <a:pt x="0" y="130473"/>
                  </a:lnTo>
                  <a:cubicBezTo>
                    <a:pt x="0" y="135691"/>
                    <a:pt x="3479" y="139171"/>
                    <a:pt x="8698" y="139171"/>
                  </a:cubicBezTo>
                  <a:lnTo>
                    <a:pt x="278341" y="139171"/>
                  </a:lnTo>
                  <a:lnTo>
                    <a:pt x="278341" y="0"/>
                  </a:lnTo>
                  <a:lnTo>
                    <a:pt x="8698" y="0"/>
                  </a:lnTo>
                  <a:cubicBezTo>
                    <a:pt x="3479" y="0"/>
                    <a:pt x="0" y="3479"/>
                    <a:pt x="0" y="8698"/>
                  </a:cubicBezTo>
                  <a:close/>
                </a:path>
              </a:pathLst>
            </a:custGeom>
            <a:solidFill>
              <a:srgbClr val="0099FF"/>
            </a:solidFill>
            <a:ln w="8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Content Placeholder 18" descr="Medicine with solid fill">
              <a:extLst>
                <a:ext uri="{FF2B5EF4-FFF2-40B4-BE49-F238E27FC236}">
                  <a16:creationId xmlns:a16="http://schemas.microsoft.com/office/drawing/2014/main" id="{ECB189A7-9616-451E-A9B8-8755DE177450}"/>
                </a:ext>
              </a:extLst>
            </p:cNvPr>
            <p:cNvSpPr/>
            <p:nvPr/>
          </p:nvSpPr>
          <p:spPr>
            <a:xfrm>
              <a:off x="10401498" y="2497581"/>
              <a:ext cx="295737" cy="139170"/>
            </a:xfrm>
            <a:custGeom>
              <a:avLst/>
              <a:gdLst>
                <a:gd name="connsiteX0" fmla="*/ 147869 w 295737"/>
                <a:gd name="connsiteY0" fmla="*/ 104378 h 139170"/>
                <a:gd name="connsiteX1" fmla="*/ 69585 w 295737"/>
                <a:gd name="connsiteY1" fmla="*/ 104378 h 139170"/>
                <a:gd name="connsiteX2" fmla="*/ 34793 w 295737"/>
                <a:gd name="connsiteY2" fmla="*/ 69585 h 139170"/>
                <a:gd name="connsiteX3" fmla="*/ 69585 w 295737"/>
                <a:gd name="connsiteY3" fmla="*/ 34793 h 139170"/>
                <a:gd name="connsiteX4" fmla="*/ 147869 w 295737"/>
                <a:gd name="connsiteY4" fmla="*/ 34793 h 139170"/>
                <a:gd name="connsiteX5" fmla="*/ 147869 w 295737"/>
                <a:gd name="connsiteY5" fmla="*/ 104378 h 139170"/>
                <a:gd name="connsiteX6" fmla="*/ 226152 w 295737"/>
                <a:gd name="connsiteY6" fmla="*/ 0 h 139170"/>
                <a:gd name="connsiteX7" fmla="*/ 69585 w 295737"/>
                <a:gd name="connsiteY7" fmla="*/ 0 h 139170"/>
                <a:gd name="connsiteX8" fmla="*/ 0 w 295737"/>
                <a:gd name="connsiteY8" fmla="*/ 69585 h 139170"/>
                <a:gd name="connsiteX9" fmla="*/ 69585 w 295737"/>
                <a:gd name="connsiteY9" fmla="*/ 139171 h 139170"/>
                <a:gd name="connsiteX10" fmla="*/ 226152 w 295737"/>
                <a:gd name="connsiteY10" fmla="*/ 139171 h 139170"/>
                <a:gd name="connsiteX11" fmla="*/ 295738 w 295737"/>
                <a:gd name="connsiteY11" fmla="*/ 69585 h 139170"/>
                <a:gd name="connsiteX12" fmla="*/ 226152 w 295737"/>
                <a:gd name="connsiteY12" fmla="*/ 0 h 13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737" h="139170">
                  <a:moveTo>
                    <a:pt x="147869" y="104378"/>
                  </a:moveTo>
                  <a:lnTo>
                    <a:pt x="69585" y="104378"/>
                  </a:lnTo>
                  <a:cubicBezTo>
                    <a:pt x="50449" y="104378"/>
                    <a:pt x="34793" y="88721"/>
                    <a:pt x="34793" y="69585"/>
                  </a:cubicBezTo>
                  <a:cubicBezTo>
                    <a:pt x="34793" y="50449"/>
                    <a:pt x="50449" y="34793"/>
                    <a:pt x="69585" y="34793"/>
                  </a:cubicBezTo>
                  <a:lnTo>
                    <a:pt x="147869" y="34793"/>
                  </a:lnTo>
                  <a:lnTo>
                    <a:pt x="147869" y="104378"/>
                  </a:lnTo>
                  <a:close/>
                  <a:moveTo>
                    <a:pt x="226152" y="0"/>
                  </a:moveTo>
                  <a:lnTo>
                    <a:pt x="69585" y="0"/>
                  </a:lnTo>
                  <a:cubicBezTo>
                    <a:pt x="31313" y="0"/>
                    <a:pt x="0" y="31313"/>
                    <a:pt x="0" y="69585"/>
                  </a:cubicBezTo>
                  <a:cubicBezTo>
                    <a:pt x="0" y="107857"/>
                    <a:pt x="31313" y="139171"/>
                    <a:pt x="69585" y="139171"/>
                  </a:cubicBezTo>
                  <a:lnTo>
                    <a:pt x="226152" y="139171"/>
                  </a:lnTo>
                  <a:cubicBezTo>
                    <a:pt x="264424" y="139171"/>
                    <a:pt x="295738" y="107857"/>
                    <a:pt x="295738" y="69585"/>
                  </a:cubicBezTo>
                  <a:cubicBezTo>
                    <a:pt x="295738" y="31313"/>
                    <a:pt x="264424" y="0"/>
                    <a:pt x="226152" y="0"/>
                  </a:cubicBezTo>
                  <a:close/>
                </a:path>
              </a:pathLst>
            </a:custGeom>
            <a:solidFill>
              <a:srgbClr val="0099FF"/>
            </a:solidFill>
            <a:ln w="8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3867" y="5204923"/>
            <a:ext cx="3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1263" y="5204923"/>
            <a:ext cx="43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1875" y="3724637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1875" y="4368329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1875" y="5006053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0623" y="5204923"/>
            <a:ext cx="43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74827" y="5204923"/>
            <a:ext cx="3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1875" y="814997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1875" y="1458689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1875" y="2096413"/>
            <a:ext cx="6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8541" y="590170"/>
            <a:ext cx="11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Rifampicin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76954" y="5439786"/>
            <a:ext cx="23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 band (kg)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63943" y="590170"/>
            <a:ext cx="144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Pyrazinamide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12890" y="1417638"/>
            <a:ext cx="686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81176" y="2536109"/>
            <a:ext cx="1174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Optimized </a:t>
            </a:r>
          </a:p>
          <a:p>
            <a:pPr algn="ctr"/>
            <a:r>
              <a:rPr lang="en-US" dirty="0"/>
              <a:t>for </a:t>
            </a:r>
          </a:p>
          <a:p>
            <a:pPr algn="ctr"/>
            <a:r>
              <a:rPr lang="en-US" dirty="0"/>
              <a:t>Rifampicin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36292" y="4034963"/>
            <a:ext cx="104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 FDC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Weight</a:t>
            </a:r>
          </a:p>
          <a:p>
            <a:pPr algn="ctr"/>
            <a:r>
              <a:rPr lang="en-US" dirty="0"/>
              <a:t>Bands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25882" y="1712265"/>
            <a:ext cx="2808941" cy="3499220"/>
          </a:xfrm>
          <a:prstGeom prst="round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9284922" y="1712265"/>
            <a:ext cx="2657784" cy="3499220"/>
          </a:xfrm>
          <a:prstGeom prst="round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-706235" y="3011089"/>
            <a:ext cx="213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 of individuals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22868" y="59017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Isoniazid</a:t>
            </a:r>
          </a:p>
        </p:txBody>
      </p:sp>
    </p:spTree>
    <p:extLst>
      <p:ext uri="{BB962C8B-B14F-4D97-AF65-F5344CB8AC3E}">
        <p14:creationId xmlns:p14="http://schemas.microsoft.com/office/powerpoint/2010/main" val="26497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0" grpId="0"/>
      <p:bldP spid="13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4EB535-E3A1-41BF-BB9E-1CBF989F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BE154B-2307-452B-A397-903F88745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for design of FDC in one go</a:t>
            </a:r>
          </a:p>
          <a:p>
            <a:r>
              <a:rPr lang="en-US" dirty="0"/>
              <a:t>Procedure can easily be adapted (i.e., more weight bands, new or different targets, new models, more drugs)</a:t>
            </a:r>
          </a:p>
          <a:p>
            <a:r>
              <a:rPr lang="en-US" dirty="0"/>
              <a:t>The outcome of the optimization procedure is limited to user-chosen constraints</a:t>
            </a:r>
          </a:p>
          <a:p>
            <a:r>
              <a:rPr lang="en-US" dirty="0"/>
              <a:t>There are currently no clear PKPD targets</a:t>
            </a:r>
          </a:p>
          <a:p>
            <a:r>
              <a:rPr lang="en-US" dirty="0"/>
              <a:t>Result is dependent on the specific population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B41E-F749-44BC-8A86-C35BC938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627B-8AD0-4132-BD51-0A78A372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9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8B76-164E-4B44-98CA-E8A68972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E284-C9B0-4114-8C68-76A0DC82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 and their care-givers</a:t>
            </a:r>
          </a:p>
          <a:p>
            <a:r>
              <a:rPr lang="en-US" dirty="0"/>
              <a:t>Study teams at</a:t>
            </a:r>
          </a:p>
          <a:p>
            <a:pPr lvl="1"/>
            <a:r>
              <a:rPr lang="en-US" dirty="0"/>
              <a:t>Malawi Liverpool </a:t>
            </a:r>
            <a:r>
              <a:rPr lang="en-US" dirty="0" err="1"/>
              <a:t>Wellcome</a:t>
            </a:r>
            <a:r>
              <a:rPr lang="en-US" dirty="0"/>
              <a:t> Trust and College of Medicine, Blantyre</a:t>
            </a:r>
          </a:p>
          <a:p>
            <a:pPr lvl="1"/>
            <a:r>
              <a:rPr lang="en-US" dirty="0"/>
              <a:t>Desmond Tutu TB Centre, Children’s Infectious Disease Clinical Research Unit</a:t>
            </a:r>
          </a:p>
          <a:p>
            <a:pPr lvl="1"/>
            <a:r>
              <a:rPr lang="en-US" dirty="0"/>
              <a:t>Department of </a:t>
            </a:r>
            <a:r>
              <a:rPr lang="en-US" dirty="0" err="1"/>
              <a:t>Paediatrics</a:t>
            </a:r>
            <a:r>
              <a:rPr lang="en-US" dirty="0"/>
              <a:t> and Child Health, Stellenbosch University</a:t>
            </a:r>
          </a:p>
          <a:p>
            <a:pPr lvl="1"/>
            <a:r>
              <a:rPr lang="en-US" dirty="0"/>
              <a:t>Red Cross Children’s Hospital, Cape Town</a:t>
            </a:r>
          </a:p>
          <a:p>
            <a:r>
              <a:rPr lang="en-US" dirty="0"/>
              <a:t>Co-authors</a:t>
            </a:r>
          </a:p>
          <a:p>
            <a:pPr lvl="1"/>
            <a:r>
              <a:rPr lang="en-US" sz="1600" dirty="0"/>
              <a:t>Paolo Denti, Annelies van Rie, Jana Winckler, </a:t>
            </a:r>
            <a:r>
              <a:rPr lang="en-US" sz="1600" dirty="0" err="1"/>
              <a:t>Adrie</a:t>
            </a:r>
            <a:r>
              <a:rPr lang="en-US" sz="1600" dirty="0"/>
              <a:t> </a:t>
            </a:r>
            <a:r>
              <a:rPr lang="en-US" sz="1600" dirty="0" err="1"/>
              <a:t>Bekker</a:t>
            </a:r>
            <a:r>
              <a:rPr lang="en-US" sz="1600" dirty="0"/>
              <a:t>, Helena Rabie, Anneke C. </a:t>
            </a:r>
            <a:r>
              <a:rPr lang="en-US" sz="1600" dirty="0" err="1"/>
              <a:t>Hesseling</a:t>
            </a:r>
            <a:r>
              <a:rPr lang="en-US" sz="1600" dirty="0"/>
              <a:t>, Louvina E. van der Laan, Carmen Gonzalez-Martinez, Heather J Zar, Gerry Davies, Lubbe Wiesner, Elin M. Svensson, Helen M. McIlleron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22FFC-373D-4D81-A7CA-A83F1112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8045B-1C5D-485A-BE6D-DB7892A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2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94347D-0BF0-4F0E-95BA-0EC503F3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2063"/>
            <a:ext cx="10972800" cy="1143000"/>
          </a:xfrm>
        </p:spPr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BC34B-49EE-4F6A-A802-69891D4A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A6DA7-2707-4759-B923-56996D0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4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5A9DE5-87E1-46D2-B00D-BE3913F2B2E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9"/>
          <a:stretch/>
        </p:blipFill>
        <p:spPr bwMode="auto">
          <a:xfrm>
            <a:off x="538793" y="1210264"/>
            <a:ext cx="10709658" cy="4047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917E3-0428-4FD0-AF29-540A3C32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performance - Rifampicin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A27BD-08F4-4D0D-AC14-B077C1FB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CBB3E-5567-4E8A-AC95-CAAB665C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2F87B-EBA8-4CEB-B510-E3DA2AC3A20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95790" r="-1229"/>
          <a:stretch/>
        </p:blipFill>
        <p:spPr bwMode="auto">
          <a:xfrm>
            <a:off x="679025" y="5255572"/>
            <a:ext cx="10709658" cy="5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90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5A9DE5-87E1-46D2-B00D-BE3913F2B2E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7" b="36161"/>
          <a:stretch/>
        </p:blipFill>
        <p:spPr bwMode="auto">
          <a:xfrm>
            <a:off x="545687" y="1233540"/>
            <a:ext cx="10710000" cy="40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917E3-0428-4FD0-AF29-540A3C32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performance - Isoniazid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A27BD-08F4-4D0D-AC14-B077C1FB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CBB3E-5567-4E8A-AC95-CAAB665C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C4D7A-AD33-4E3F-AFB4-8B9D1AEDE9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t="95790" r="-1229"/>
          <a:stretch/>
        </p:blipFill>
        <p:spPr bwMode="auto">
          <a:xfrm>
            <a:off x="679025" y="5255572"/>
            <a:ext cx="10709658" cy="5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25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5A9DE5-87E1-46D2-B00D-BE3913F2B2E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9"/>
          <a:stretch/>
        </p:blipFill>
        <p:spPr bwMode="auto">
          <a:xfrm>
            <a:off x="556332" y="1244058"/>
            <a:ext cx="10664336" cy="454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917E3-0428-4FD0-AF29-540A3C32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performance - Pyrazinamide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A27BD-08F4-4D0D-AC14-B077C1FB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CBB3E-5567-4E8A-AC95-CAAB665C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2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9BF6-017B-4123-A1E2-CDD15C2A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acetylator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5E-F36A-40E7-A37C-7AD733114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C978A-1A7B-46B6-9FFD-823115CD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B85FF-12C8-42AD-BFF3-7AFDB0156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877F0-D774-4BDF-9767-8BC74C6D6F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92" y="957580"/>
            <a:ext cx="6978015" cy="494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222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F016-B5C6-42D7-83EF-9A141C18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 versus </a:t>
            </a:r>
            <a:r>
              <a:rPr lang="en-US" dirty="0" err="1"/>
              <a:t>C</a:t>
            </a:r>
            <a:r>
              <a:rPr lang="en-US" baseline="-25000" dirty="0" err="1"/>
              <a:t>max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62D6-17E6-4EA8-8B13-9139C4489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E29C6-6759-448C-BDEB-748BAD4F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Alsultan</a:t>
            </a:r>
            <a:r>
              <a:rPr lang="en-US" dirty="0"/>
              <a:t> A, Peloquin CA. Therapeutic drug monitoring in the treatment of tuberculosis: an update. Drugs [Internet]. 2014 Jun;74(8):839–54.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C3190-550C-4417-88FE-619C7ED2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36701-005B-41AD-98AA-21FA4A1097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0" y="1206525"/>
            <a:ext cx="6145530" cy="4616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02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 treatment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tbfacts.org/tb-treatment-children/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84" t="18025" r="3278" b="6152"/>
          <a:stretch/>
        </p:blipFill>
        <p:spPr>
          <a:xfrm>
            <a:off x="1650654" y="1538938"/>
            <a:ext cx="8890692" cy="4109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2423" y="1417638"/>
            <a:ext cx="4458923" cy="423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A97F-0228-420A-BB31-E7F35152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real Kenyan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C039-FBCA-4865-A2E4-6FECBA8F6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BE7FC-DAF3-401C-9C41-3F402C8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60C5-0E63-4FBF-A900-0D0308A9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1B3D2-2700-4864-A0CD-45DE26EDF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7638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06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Svensson</a:t>
            </a:r>
            <a:r>
              <a:rPr lang="en-US" dirty="0"/>
              <a:t> EM, </a:t>
            </a:r>
            <a:r>
              <a:rPr lang="en-US" dirty="0" err="1"/>
              <a:t>Yngman</a:t>
            </a:r>
            <a:r>
              <a:rPr lang="en-US" dirty="0"/>
              <a:t> G, </a:t>
            </a:r>
            <a:r>
              <a:rPr lang="en-US" dirty="0" err="1"/>
              <a:t>Denti</a:t>
            </a:r>
            <a:r>
              <a:rPr lang="en-US" dirty="0"/>
              <a:t> P, </a:t>
            </a:r>
            <a:r>
              <a:rPr lang="en-US" dirty="0" err="1"/>
              <a:t>McIlleron</a:t>
            </a:r>
            <a:r>
              <a:rPr lang="en-US" dirty="0"/>
              <a:t> HM, </a:t>
            </a:r>
            <a:r>
              <a:rPr lang="en-US" dirty="0" err="1"/>
              <a:t>Kjellsson</a:t>
            </a:r>
            <a:r>
              <a:rPr lang="en-US" dirty="0"/>
              <a:t> MC, </a:t>
            </a:r>
            <a:r>
              <a:rPr lang="en-US" dirty="0" err="1"/>
              <a:t>Karlsson</a:t>
            </a:r>
            <a:r>
              <a:rPr lang="en-US" dirty="0"/>
              <a:t> MO.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Pharmacokinet</a:t>
            </a:r>
            <a:r>
              <a:rPr lang="en-US" dirty="0"/>
              <a:t>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00941"/>
              </p:ext>
            </p:extLst>
          </p:nvPr>
        </p:nvGraphicFramePr>
        <p:xfrm>
          <a:off x="4904918" y="1295242"/>
          <a:ext cx="7168490" cy="441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Mendeley_Deskt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2050"/>
            <a:ext cx="4269304" cy="12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4779-DE00-49E3-A0E0-83D1AE25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7887855" cy="1143000"/>
          </a:xfrm>
        </p:spPr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0DF9-27AB-43F9-9EFD-F00313E81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3001"/>
            <a:ext cx="7204364" cy="4315570"/>
          </a:xfrm>
        </p:spPr>
        <p:txBody>
          <a:bodyPr/>
          <a:lstStyle/>
          <a:p>
            <a:r>
              <a:rPr lang="en-US" sz="2200" dirty="0"/>
              <a:t>Revised doses for first-line anti-tuberculosis drugs in children – WHO 2010 Rapid Advice</a:t>
            </a:r>
            <a:r>
              <a:rPr lang="en-US" sz="2200" baseline="30000" dirty="0"/>
              <a:t>1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Dose recommendations</a:t>
            </a:r>
            <a:r>
              <a:rPr lang="en-US" sz="2200" baseline="30000" dirty="0"/>
              <a:t>1</a:t>
            </a:r>
            <a:endParaRPr lang="en-US" sz="2200" dirty="0"/>
          </a:p>
          <a:p>
            <a:pPr lvl="1"/>
            <a:r>
              <a:rPr lang="en-US" sz="1800" dirty="0"/>
              <a:t>Rifampicin		15 (10-20) 	mg/kg</a:t>
            </a:r>
          </a:p>
          <a:p>
            <a:pPr lvl="1"/>
            <a:r>
              <a:rPr lang="en-US" sz="1800" dirty="0"/>
              <a:t>Isoniazid		10 (7-15) 		mg/kg</a:t>
            </a:r>
          </a:p>
          <a:p>
            <a:pPr lvl="1"/>
            <a:r>
              <a:rPr lang="en-US" sz="1800" dirty="0"/>
              <a:t>Pyrazinamide	35 (30-40) 	mg/kg</a:t>
            </a:r>
          </a:p>
          <a:p>
            <a:endParaRPr lang="en-US" sz="2400" dirty="0"/>
          </a:p>
          <a:p>
            <a:r>
              <a:rPr lang="en-US" sz="2200" dirty="0"/>
              <a:t>To facilitate uptake, a fixed-dose combination (FDC) was recommended</a:t>
            </a:r>
            <a:r>
              <a:rPr lang="en-US" sz="2200" baseline="30000" dirty="0"/>
              <a:t>2,3</a:t>
            </a:r>
            <a:endParaRPr lang="en-US" sz="2200" dirty="0"/>
          </a:p>
          <a:p>
            <a:pPr lvl="1"/>
            <a:r>
              <a:rPr lang="en-US" sz="1800" dirty="0"/>
              <a:t>Rifampicin		75 	mg</a:t>
            </a:r>
          </a:p>
          <a:p>
            <a:pPr lvl="1"/>
            <a:r>
              <a:rPr lang="en-US" sz="1800" dirty="0"/>
              <a:t>Isoniazid		50 	mg</a:t>
            </a:r>
          </a:p>
          <a:p>
            <a:pPr lvl="1"/>
            <a:r>
              <a:rPr lang="en-US" sz="1800" dirty="0"/>
              <a:t>Pyrazinamide	150 	mg</a:t>
            </a:r>
          </a:p>
          <a:p>
            <a:pPr lvl="1"/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C8968-B20D-48C6-835B-B53055AF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WHO. Rapid Advice: Treatment of Tuberculosis in Children.; 2010. </a:t>
            </a:r>
          </a:p>
          <a:p>
            <a:pPr marL="228600" indent="-228600">
              <a:buAutoNum type="arabicPeriod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Graham SM,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Grzemska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RP. Int J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 Dis 2015</a:t>
            </a:r>
          </a:p>
          <a:p>
            <a:pPr marL="228600" indent="-228600">
              <a:buAutoNum type="arabicPeriod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WHO. Guidance for national tuberculosis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management of tuberculosis in children. 2014.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57D0B-7E1A-474A-8488-794DD817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E82FD-27A2-4524-BC70-D35EB71B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7"/>
          <a:stretch/>
        </p:blipFill>
        <p:spPr>
          <a:xfrm>
            <a:off x="7887856" y="1023001"/>
            <a:ext cx="3554422" cy="48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6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16D8-6C69-44B3-802B-A5633DFF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7D4BC-0211-446E-BB9E-255FB889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Investigate exposure of rifampicin, isoniazid and pyrazinamide (R/H/Z) under 2010 WHO dosing guidelines.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2. Assess dose regimens focusing on optimization of rifampicin using current FDC</a:t>
            </a:r>
            <a:r>
              <a:rPr lang="en-US" dirty="0"/>
              <a:t>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3. Design a new optimized FDC and improve weight bands that achieve target exposures for all three drugs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33DED-737C-46EF-B9A2-A7D7863F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2229F-39BD-4594-8358-57AE7840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B411-74F3-4EDE-A4EE-3095132A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3CB15-C9E1-4DC7-8B22-F2EE35CD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295467" cy="4315570"/>
          </a:xfrm>
        </p:spPr>
        <p:txBody>
          <a:bodyPr/>
          <a:lstStyle/>
          <a:p>
            <a:r>
              <a:rPr lang="en-US" sz="2400" dirty="0"/>
              <a:t>Children on first-line TB treatment in Malawi and South Africa</a:t>
            </a:r>
          </a:p>
          <a:p>
            <a:endParaRPr lang="en-US" sz="2400" dirty="0"/>
          </a:p>
          <a:p>
            <a:r>
              <a:rPr lang="en-US" sz="2400" dirty="0"/>
              <a:t>Inclusion 0 to 12 years-of-age</a:t>
            </a:r>
          </a:p>
          <a:p>
            <a:endParaRPr lang="en-US" sz="2400" dirty="0"/>
          </a:p>
          <a:p>
            <a:r>
              <a:rPr lang="en-US" sz="2400" dirty="0"/>
              <a:t>Dosing according 2010 WHO mg/kg recommendations</a:t>
            </a:r>
            <a:r>
              <a:rPr lang="en-US" sz="2400" baseline="30000" dirty="0"/>
              <a:t>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Intensive PK sampling after one month of treatment</a:t>
            </a:r>
          </a:p>
          <a:p>
            <a:endParaRPr lang="en-US" sz="2400" dirty="0"/>
          </a:p>
          <a:p>
            <a:r>
              <a:rPr lang="en-US" sz="2400" dirty="0"/>
              <a:t>Data analysis using population pharmacokinetic modeling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C8990-AB84-45F0-9D82-9F9A9E45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WHO. Rapid Advice: Treatment of Tuberculosis in Children.; 2010.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0F4D7-1903-4AAF-9DCF-B87D3D1D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3B74-1478-4B75-AE18-CDB4146F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pic>
        <p:nvPicPr>
          <p:cNvPr id="28" name="Content Placeholder 27" descr="DNA with solid fill">
            <a:extLst>
              <a:ext uri="{FF2B5EF4-FFF2-40B4-BE49-F238E27FC236}">
                <a16:creationId xmlns:a16="http://schemas.microsoft.com/office/drawing/2014/main" id="{0444BCC9-390A-48C7-941D-B8273BA08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5399" y="4007322"/>
            <a:ext cx="914400" cy="9144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96887-7A9E-49D4-B8BE-75C99E22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C8D18-3347-4E22-8DFE-0586A18C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C967A2-4603-4A15-A7B9-47CEE17AB053}"/>
              </a:ext>
            </a:extLst>
          </p:cNvPr>
          <p:cNvGrpSpPr/>
          <p:nvPr/>
        </p:nvGrpSpPr>
        <p:grpSpPr>
          <a:xfrm>
            <a:off x="864277" y="2173471"/>
            <a:ext cx="1294331" cy="961732"/>
            <a:chOff x="493337" y="1795542"/>
            <a:chExt cx="970748" cy="721299"/>
          </a:xfrm>
        </p:grpSpPr>
        <p:pic>
          <p:nvPicPr>
            <p:cNvPr id="7" name="Graphic 6" descr="Children">
              <a:extLst>
                <a:ext uri="{FF2B5EF4-FFF2-40B4-BE49-F238E27FC236}">
                  <a16:creationId xmlns:a16="http://schemas.microsoft.com/office/drawing/2014/main" id="{65B76E8A-7702-49AB-8F94-80993A491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6040" t="20768" r="4708" b="26129"/>
            <a:stretch/>
          </p:blipFill>
          <p:spPr>
            <a:xfrm>
              <a:off x="570648" y="1795542"/>
              <a:ext cx="816126" cy="4855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C8669E-5B6D-440A-9164-F6944C70F625}"/>
                </a:ext>
              </a:extLst>
            </p:cNvPr>
            <p:cNvSpPr txBox="1"/>
            <p:nvPr/>
          </p:nvSpPr>
          <p:spPr>
            <a:xfrm>
              <a:off x="493337" y="2265859"/>
              <a:ext cx="970748" cy="2509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1867"/>
                </a:spcAft>
              </a:pP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180 children</a:t>
              </a:r>
              <a:endPara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A5C177-3F20-41F7-9B37-DDAC7ABBE140}"/>
              </a:ext>
            </a:extLst>
          </p:cNvPr>
          <p:cNvGrpSpPr/>
          <p:nvPr/>
        </p:nvGrpSpPr>
        <p:grpSpPr>
          <a:xfrm>
            <a:off x="2532249" y="2165203"/>
            <a:ext cx="1928626" cy="1018100"/>
            <a:chOff x="1845626" y="1789338"/>
            <a:chExt cx="1446469" cy="763574"/>
          </a:xfrm>
        </p:grpSpPr>
        <p:pic>
          <p:nvPicPr>
            <p:cNvPr id="10" name="Graphic 9" descr="Hourglass">
              <a:extLst>
                <a:ext uri="{FF2B5EF4-FFF2-40B4-BE49-F238E27FC236}">
                  <a16:creationId xmlns:a16="http://schemas.microsoft.com/office/drawing/2014/main" id="{5457BAAE-0320-4F30-B19C-5CB11D118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7785" t="4955" r="16830" b="7336"/>
            <a:stretch/>
          </p:blipFill>
          <p:spPr>
            <a:xfrm>
              <a:off x="2342134" y="1789338"/>
              <a:ext cx="362300" cy="486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F3917B-20E0-4A79-B7AA-710397F16BEE}"/>
                </a:ext>
              </a:extLst>
            </p:cNvPr>
            <p:cNvSpPr txBox="1"/>
            <p:nvPr/>
          </p:nvSpPr>
          <p:spPr>
            <a:xfrm>
              <a:off x="1845626" y="2283560"/>
              <a:ext cx="1446469" cy="26935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1867"/>
                </a:spcAft>
              </a:pP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2.5 </a:t>
              </a:r>
              <a:r>
                <a:rPr lang="en-GB" sz="1867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mo</a:t>
              </a: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 - 12 years</a:t>
              </a:r>
              <a:endPara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471359-2E87-49BD-A598-686C96879F6F}"/>
              </a:ext>
            </a:extLst>
          </p:cNvPr>
          <p:cNvGrpSpPr/>
          <p:nvPr/>
        </p:nvGrpSpPr>
        <p:grpSpPr>
          <a:xfrm>
            <a:off x="4868626" y="2172896"/>
            <a:ext cx="1031454" cy="982067"/>
            <a:chOff x="4868626" y="2172896"/>
            <a:chExt cx="1031454" cy="982067"/>
          </a:xfrm>
        </p:grpSpPr>
        <p:pic>
          <p:nvPicPr>
            <p:cNvPr id="13" name="Graphic 12" descr="Scale">
              <a:extLst>
                <a:ext uri="{FF2B5EF4-FFF2-40B4-BE49-F238E27FC236}">
                  <a16:creationId xmlns:a16="http://schemas.microsoft.com/office/drawing/2014/main" id="{F2E174A4-F968-4A01-B9A8-6092D29AB1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4145" t="11057" r="12777" b="11250"/>
            <a:stretch/>
          </p:blipFill>
          <p:spPr>
            <a:xfrm>
              <a:off x="5017515" y="2172896"/>
              <a:ext cx="609505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E563BF-EEE8-489E-B59D-E4C70F15D892}"/>
                </a:ext>
              </a:extLst>
            </p:cNvPr>
            <p:cNvSpPr txBox="1"/>
            <p:nvPr/>
          </p:nvSpPr>
          <p:spPr>
            <a:xfrm>
              <a:off x="4868626" y="2820320"/>
              <a:ext cx="1031454" cy="3346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1867"/>
                </a:spcAft>
              </a:pP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3.2-29 kg</a:t>
              </a:r>
              <a:endPara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87EB71-430B-4252-9275-2DBD5E895DF8}"/>
              </a:ext>
            </a:extLst>
          </p:cNvPr>
          <p:cNvGrpSpPr/>
          <p:nvPr/>
        </p:nvGrpSpPr>
        <p:grpSpPr>
          <a:xfrm>
            <a:off x="10075621" y="2198130"/>
            <a:ext cx="1553644" cy="982643"/>
            <a:chOff x="5108450" y="1795542"/>
            <a:chExt cx="1165233" cy="736982"/>
          </a:xfrm>
        </p:grpSpPr>
        <p:pic>
          <p:nvPicPr>
            <p:cNvPr id="16" name="Graphic 15" descr="Test tubes">
              <a:extLst>
                <a:ext uri="{FF2B5EF4-FFF2-40B4-BE49-F238E27FC236}">
                  <a16:creationId xmlns:a16="http://schemas.microsoft.com/office/drawing/2014/main" id="{F1109C1B-1CBD-4BCA-A533-977DBB8A5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10792" b="11516"/>
            <a:stretch/>
          </p:blipFill>
          <p:spPr>
            <a:xfrm>
              <a:off x="5332796" y="1795542"/>
              <a:ext cx="625545" cy="486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164478-3E32-49FE-BEDA-946ED08B578A}"/>
                </a:ext>
              </a:extLst>
            </p:cNvPr>
            <p:cNvSpPr txBox="1"/>
            <p:nvPr/>
          </p:nvSpPr>
          <p:spPr>
            <a:xfrm>
              <a:off x="5108450" y="2281542"/>
              <a:ext cx="1165233" cy="2509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1867"/>
                </a:spcAft>
              </a:pP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~840 samples</a:t>
              </a:r>
              <a:endPara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60026D-11E6-4BF3-BC21-79196DB224C6}"/>
              </a:ext>
            </a:extLst>
          </p:cNvPr>
          <p:cNvGrpSpPr/>
          <p:nvPr/>
        </p:nvGrpSpPr>
        <p:grpSpPr>
          <a:xfrm>
            <a:off x="6562717" y="2198130"/>
            <a:ext cx="1289072" cy="985173"/>
            <a:chOff x="5863642" y="1795542"/>
            <a:chExt cx="966804" cy="7388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BEC04EA-7ADC-423C-9AA5-D7D783EB4821}"/>
                </a:ext>
              </a:extLst>
            </p:cNvPr>
            <p:cNvGrpSpPr/>
            <p:nvPr/>
          </p:nvGrpSpPr>
          <p:grpSpPr>
            <a:xfrm>
              <a:off x="5929756" y="1795542"/>
              <a:ext cx="834576" cy="486000"/>
              <a:chOff x="6517485" y="2314574"/>
              <a:chExt cx="834576" cy="486000"/>
            </a:xfrm>
          </p:grpSpPr>
          <p:pic>
            <p:nvPicPr>
              <p:cNvPr id="21" name="Graphic 20" descr="Male">
                <a:extLst>
                  <a:ext uri="{FF2B5EF4-FFF2-40B4-BE49-F238E27FC236}">
                    <a16:creationId xmlns:a16="http://schemas.microsoft.com/office/drawing/2014/main" id="{C025A444-6F71-4796-942A-ED76E700EE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15567" t="16301" r="15422" b="15730"/>
              <a:stretch/>
            </p:blipFill>
            <p:spPr>
              <a:xfrm>
                <a:off x="6517485" y="2314574"/>
                <a:ext cx="493447" cy="486000"/>
              </a:xfrm>
              <a:prstGeom prst="rect">
                <a:avLst/>
              </a:prstGeom>
            </p:spPr>
          </p:pic>
          <p:pic>
            <p:nvPicPr>
              <p:cNvPr id="22" name="Graphic 21" descr="Female">
                <a:extLst>
                  <a:ext uri="{FF2B5EF4-FFF2-40B4-BE49-F238E27FC236}">
                    <a16:creationId xmlns:a16="http://schemas.microsoft.com/office/drawing/2014/main" id="{2D44FE11-E799-4974-8070-637D41494C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l="18525" t="7643" r="19502" b="8657"/>
              <a:stretch/>
            </p:blipFill>
            <p:spPr>
              <a:xfrm>
                <a:off x="6992215" y="2314574"/>
                <a:ext cx="359846" cy="48600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CE9F91-6671-4D95-86DE-0D1277D38AD3}"/>
                </a:ext>
              </a:extLst>
            </p:cNvPr>
            <p:cNvSpPr txBox="1"/>
            <p:nvPr/>
          </p:nvSpPr>
          <p:spPr>
            <a:xfrm>
              <a:off x="5863642" y="2283440"/>
              <a:ext cx="966804" cy="2509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1867"/>
                </a:spcAft>
              </a:pP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42% female</a:t>
              </a:r>
              <a:endPara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809BEA-2940-4A2A-BEB2-4DFC67BE31D1}"/>
              </a:ext>
            </a:extLst>
          </p:cNvPr>
          <p:cNvGrpSpPr/>
          <p:nvPr/>
        </p:nvGrpSpPr>
        <p:grpSpPr>
          <a:xfrm>
            <a:off x="8349532" y="2178578"/>
            <a:ext cx="1176817" cy="1001043"/>
            <a:chOff x="8238215" y="1890552"/>
            <a:chExt cx="882613" cy="750782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5BC9889-3C6A-43BC-BE73-4B2601369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551381" y="1890552"/>
              <a:ext cx="217676" cy="486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7B3E38-D56E-47CE-96DE-C0A12661BE50}"/>
                </a:ext>
              </a:extLst>
            </p:cNvPr>
            <p:cNvSpPr txBox="1"/>
            <p:nvPr/>
          </p:nvSpPr>
          <p:spPr>
            <a:xfrm>
              <a:off x="8238215" y="2390352"/>
              <a:ext cx="882613" cy="25098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30000"/>
                </a:lnSpc>
                <a:spcAft>
                  <a:spcPts val="1867"/>
                </a:spcAft>
              </a:pPr>
              <a:r>
                <a:rPr lang="en-GB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14% HIV +</a:t>
              </a:r>
              <a:endPara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6AF0792-8E45-4773-B6A3-D5253383ADBB}"/>
              </a:ext>
            </a:extLst>
          </p:cNvPr>
          <p:cNvSpPr txBox="1"/>
          <p:nvPr/>
        </p:nvSpPr>
        <p:spPr>
          <a:xfrm>
            <a:off x="4166597" y="4931408"/>
            <a:ext cx="1393797" cy="3591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867"/>
              </a:spcAft>
            </a:pPr>
            <a:r>
              <a:rPr lang="en-GB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142 NAT2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88C4BB-61D0-4DC8-BD4E-BCE427448411}"/>
              </a:ext>
            </a:extLst>
          </p:cNvPr>
          <p:cNvSpPr txBox="1"/>
          <p:nvPr/>
        </p:nvSpPr>
        <p:spPr>
          <a:xfrm>
            <a:off x="6261588" y="4291090"/>
            <a:ext cx="1294330" cy="3591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867"/>
              </a:spcAft>
            </a:pPr>
            <a:r>
              <a:rPr lang="en-GB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25% Slow</a:t>
            </a:r>
            <a:endParaRPr lang="en-US" sz="186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2347E0-EF6C-41D6-8E94-9C4308712B05}"/>
              </a:ext>
            </a:extLst>
          </p:cNvPr>
          <p:cNvSpPr txBox="1"/>
          <p:nvPr/>
        </p:nvSpPr>
        <p:spPr>
          <a:xfrm>
            <a:off x="6261588" y="4749164"/>
            <a:ext cx="1854994" cy="3346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867"/>
              </a:spcAft>
            </a:pPr>
            <a:r>
              <a:rPr lang="en-GB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57% Intermediate</a:t>
            </a:r>
            <a:endParaRPr lang="en-US" sz="186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0B0DDA-FA81-400A-995B-BC745129DCE1}"/>
              </a:ext>
            </a:extLst>
          </p:cNvPr>
          <p:cNvSpPr txBox="1"/>
          <p:nvPr/>
        </p:nvSpPr>
        <p:spPr>
          <a:xfrm>
            <a:off x="6261588" y="5201128"/>
            <a:ext cx="1143762" cy="3346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867"/>
              </a:spcAft>
            </a:pPr>
            <a:r>
              <a:rPr lang="en-GB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18% Fast</a:t>
            </a:r>
            <a:endParaRPr lang="en-US" sz="186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8C4BB-61D0-4DC8-BD4E-BCE427448411}"/>
              </a:ext>
            </a:extLst>
          </p:cNvPr>
          <p:cNvSpPr txBox="1"/>
          <p:nvPr/>
        </p:nvSpPr>
        <p:spPr>
          <a:xfrm>
            <a:off x="4178161" y="5377125"/>
            <a:ext cx="1434171" cy="3591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867"/>
              </a:spcAft>
            </a:pPr>
            <a:r>
              <a:rPr lang="en-GB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21% Missing</a:t>
            </a:r>
            <a:endParaRPr lang="en-US" sz="1867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7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C261ED88-BEF1-4D91-8F21-25434843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Rifampicin model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658C5-E888-4B95-BF80-577A62D437F8}"/>
              </a:ext>
            </a:extLst>
          </p:cNvPr>
          <p:cNvGrpSpPr/>
          <p:nvPr/>
        </p:nvGrpSpPr>
        <p:grpSpPr>
          <a:xfrm>
            <a:off x="1299882" y="1471408"/>
            <a:ext cx="4404918" cy="2593505"/>
            <a:chOff x="179512" y="1234853"/>
            <a:chExt cx="4272509" cy="2593505"/>
          </a:xfrm>
        </p:grpSpPr>
        <p:sp>
          <p:nvSpPr>
            <p:cNvPr id="5" name="Rounded Rectangle 154">
              <a:extLst>
                <a:ext uri="{FF2B5EF4-FFF2-40B4-BE49-F238E27FC236}">
                  <a16:creationId xmlns:a16="http://schemas.microsoft.com/office/drawing/2014/main" id="{3CD3F227-15B2-4921-8F2D-8D177D265753}"/>
                </a:ext>
              </a:extLst>
            </p:cNvPr>
            <p:cNvSpPr/>
            <p:nvPr/>
          </p:nvSpPr>
          <p:spPr>
            <a:xfrm>
              <a:off x="449206" y="1867615"/>
              <a:ext cx="2323545" cy="1125835"/>
            </a:xfrm>
            <a:prstGeom prst="roundRect">
              <a:avLst>
                <a:gd name="adj" fmla="val 11857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black"/>
                </a:solidFill>
              </a:endParaRPr>
            </a:p>
            <a:p>
              <a:pPr algn="ctr"/>
              <a:endParaRPr lang="en-ZA" dirty="0">
                <a:solidFill>
                  <a:prstClr val="black"/>
                </a:solidFill>
              </a:endParaRPr>
            </a:p>
            <a:p>
              <a:pPr algn="ctr"/>
              <a:endParaRPr lang="en-ZA" dirty="0">
                <a:solidFill>
                  <a:prstClr val="black"/>
                </a:solidFill>
              </a:endParaRPr>
            </a:p>
            <a:p>
              <a:pPr algn="ctr"/>
              <a:endParaRPr lang="en-ZA" dirty="0">
                <a:solidFill>
                  <a:prstClr val="black"/>
                </a:solidFill>
              </a:endParaRPr>
            </a:p>
            <a:p>
              <a:pPr algn="ctr"/>
              <a:r>
                <a:rPr lang="en-ZA" dirty="0">
                  <a:solidFill>
                    <a:prstClr val="black"/>
                  </a:solidFill>
                </a:rPr>
                <a:t>Transit compartments</a:t>
              </a:r>
            </a:p>
            <a:p>
              <a:pPr algn="ctr"/>
              <a:endParaRPr lang="en-ZA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736BFBA-6B6E-44EB-A91E-16EDD2855581}"/>
                </a:ext>
              </a:extLst>
            </p:cNvPr>
            <p:cNvCxnSpPr>
              <a:endCxn id="7" idx="0"/>
            </p:cNvCxnSpPr>
            <p:nvPr/>
          </p:nvCxnSpPr>
          <p:spPr>
            <a:xfrm rot="16200000" flipH="1">
              <a:off x="462053" y="1739678"/>
              <a:ext cx="46056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Rounded Rectangle 20">
              <a:extLst>
                <a:ext uri="{FF2B5EF4-FFF2-40B4-BE49-F238E27FC236}">
                  <a16:creationId xmlns:a16="http://schemas.microsoft.com/office/drawing/2014/main" id="{6E7B4961-7B4C-48E6-ABC7-4C25DA7B6137}"/>
                </a:ext>
              </a:extLst>
            </p:cNvPr>
            <p:cNvSpPr/>
            <p:nvPr/>
          </p:nvSpPr>
          <p:spPr>
            <a:xfrm>
              <a:off x="552475" y="1969964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612AB85D-37CA-42FA-952D-6AD23204F6F2}"/>
                </a:ext>
              </a:extLst>
            </p:cNvPr>
            <p:cNvSpPr/>
            <p:nvPr/>
          </p:nvSpPr>
          <p:spPr>
            <a:xfrm>
              <a:off x="1068818" y="1969964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25">
              <a:extLst>
                <a:ext uri="{FF2B5EF4-FFF2-40B4-BE49-F238E27FC236}">
                  <a16:creationId xmlns:a16="http://schemas.microsoft.com/office/drawing/2014/main" id="{7692541D-1A2A-41E9-BA32-DF12D5495323}"/>
                </a:ext>
              </a:extLst>
            </p:cNvPr>
            <p:cNvSpPr/>
            <p:nvPr/>
          </p:nvSpPr>
          <p:spPr>
            <a:xfrm>
              <a:off x="810646" y="2379358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26">
              <a:extLst>
                <a:ext uri="{FF2B5EF4-FFF2-40B4-BE49-F238E27FC236}">
                  <a16:creationId xmlns:a16="http://schemas.microsoft.com/office/drawing/2014/main" id="{D5F778FF-E214-4454-966D-A56F9814B306}"/>
                </a:ext>
              </a:extLst>
            </p:cNvPr>
            <p:cNvSpPr/>
            <p:nvPr/>
          </p:nvSpPr>
          <p:spPr>
            <a:xfrm>
              <a:off x="1585161" y="1969964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19A8471B-5A6C-47C4-9F9A-C2FAA4211707}"/>
                </a:ext>
              </a:extLst>
            </p:cNvPr>
            <p:cNvSpPr/>
            <p:nvPr/>
          </p:nvSpPr>
          <p:spPr>
            <a:xfrm>
              <a:off x="1326989" y="2379358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02183E-4119-4BFD-9A2F-149A2E268BBB}"/>
                </a:ext>
              </a:extLst>
            </p:cNvPr>
            <p:cNvCxnSpPr>
              <a:stCxn id="7" idx="3"/>
              <a:endCxn id="9" idx="0"/>
            </p:cNvCxnSpPr>
            <p:nvPr/>
          </p:nvCxnSpPr>
          <p:spPr>
            <a:xfrm>
              <a:off x="856269" y="2126466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B1F076-66FB-45A5-B445-24ECBABEDAA3}"/>
                </a:ext>
              </a:extLst>
            </p:cNvPr>
            <p:cNvCxnSpPr>
              <a:stCxn id="9" idx="3"/>
              <a:endCxn id="8" idx="2"/>
            </p:cNvCxnSpPr>
            <p:nvPr/>
          </p:nvCxnSpPr>
          <p:spPr>
            <a:xfrm flipV="1">
              <a:off x="1114440" y="2282968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77EDAC-4AF6-41D6-BFF1-5B479304EBF9}"/>
                </a:ext>
              </a:extLst>
            </p:cNvPr>
            <p:cNvCxnSpPr>
              <a:stCxn id="8" idx="3"/>
              <a:endCxn id="11" idx="0"/>
            </p:cNvCxnSpPr>
            <p:nvPr/>
          </p:nvCxnSpPr>
          <p:spPr>
            <a:xfrm>
              <a:off x="1372612" y="2126466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EB401E-BB51-43F4-9038-DC1F5C46F13D}"/>
                </a:ext>
              </a:extLst>
            </p:cNvPr>
            <p:cNvCxnSpPr>
              <a:stCxn id="11" idx="3"/>
              <a:endCxn id="10" idx="2"/>
            </p:cNvCxnSpPr>
            <p:nvPr/>
          </p:nvCxnSpPr>
          <p:spPr>
            <a:xfrm flipV="1">
              <a:off x="1630784" y="2282968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87">
              <a:extLst>
                <a:ext uri="{FF2B5EF4-FFF2-40B4-BE49-F238E27FC236}">
                  <a16:creationId xmlns:a16="http://schemas.microsoft.com/office/drawing/2014/main" id="{794A80E6-EC22-4C9B-9CAB-DB190916AE10}"/>
                </a:ext>
              </a:extLst>
            </p:cNvPr>
            <p:cNvSpPr/>
            <p:nvPr/>
          </p:nvSpPr>
          <p:spPr>
            <a:xfrm>
              <a:off x="2101504" y="1969964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88">
              <a:extLst>
                <a:ext uri="{FF2B5EF4-FFF2-40B4-BE49-F238E27FC236}">
                  <a16:creationId xmlns:a16="http://schemas.microsoft.com/office/drawing/2014/main" id="{C5A466A0-2260-4B93-8B86-0679DC028715}"/>
                </a:ext>
              </a:extLst>
            </p:cNvPr>
            <p:cNvSpPr/>
            <p:nvPr/>
          </p:nvSpPr>
          <p:spPr>
            <a:xfrm>
              <a:off x="1843333" y="2379358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89">
              <a:extLst>
                <a:ext uri="{FF2B5EF4-FFF2-40B4-BE49-F238E27FC236}">
                  <a16:creationId xmlns:a16="http://schemas.microsoft.com/office/drawing/2014/main" id="{4B6ACD3D-29E4-4C5C-A928-B27F5A5EB9BF}"/>
                </a:ext>
              </a:extLst>
            </p:cNvPr>
            <p:cNvSpPr/>
            <p:nvPr/>
          </p:nvSpPr>
          <p:spPr>
            <a:xfrm>
              <a:off x="2359676" y="2379358"/>
              <a:ext cx="303794" cy="31300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4D8A1DF-9C33-4FBD-9707-A95EBF64363B}"/>
                </a:ext>
              </a:extLst>
            </p:cNvPr>
            <p:cNvCxnSpPr>
              <a:stCxn id="10" idx="3"/>
              <a:endCxn id="17" idx="0"/>
            </p:cNvCxnSpPr>
            <p:nvPr/>
          </p:nvCxnSpPr>
          <p:spPr>
            <a:xfrm>
              <a:off x="1888955" y="2126466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441936-99E4-47CD-96B3-3A237538713C}"/>
                </a:ext>
              </a:extLst>
            </p:cNvPr>
            <p:cNvCxnSpPr>
              <a:stCxn id="17" idx="3"/>
              <a:endCxn id="16" idx="2"/>
            </p:cNvCxnSpPr>
            <p:nvPr/>
          </p:nvCxnSpPr>
          <p:spPr>
            <a:xfrm flipV="1">
              <a:off x="2147127" y="2282968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EB470C6-B913-4477-8FC4-FA064DEF7858}"/>
                </a:ext>
              </a:extLst>
            </p:cNvPr>
            <p:cNvCxnSpPr>
              <a:stCxn id="16" idx="3"/>
              <a:endCxn id="18" idx="0"/>
            </p:cNvCxnSpPr>
            <p:nvPr/>
          </p:nvCxnSpPr>
          <p:spPr>
            <a:xfrm>
              <a:off x="2405298" y="2126466"/>
              <a:ext cx="106275" cy="252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506499A-844E-4A84-83C1-97C75DE75FFA}"/>
                </a:ext>
              </a:extLst>
            </p:cNvPr>
            <p:cNvCxnSpPr>
              <a:stCxn id="18" idx="3"/>
            </p:cNvCxnSpPr>
            <p:nvPr/>
          </p:nvCxnSpPr>
          <p:spPr>
            <a:xfrm flipV="1">
              <a:off x="2663470" y="2413602"/>
              <a:ext cx="212549" cy="1222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95">
              <a:extLst>
                <a:ext uri="{FF2B5EF4-FFF2-40B4-BE49-F238E27FC236}">
                  <a16:creationId xmlns:a16="http://schemas.microsoft.com/office/drawing/2014/main" id="{6559A03F-3CF5-4E09-8BA0-FBA47A002143}"/>
                </a:ext>
              </a:extLst>
            </p:cNvPr>
            <p:cNvSpPr/>
            <p:nvPr/>
          </p:nvSpPr>
          <p:spPr>
            <a:xfrm>
              <a:off x="2895283" y="2080968"/>
              <a:ext cx="937032" cy="66526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err="1">
                  <a:solidFill>
                    <a:prstClr val="white"/>
                  </a:solidFill>
                </a:rPr>
                <a:t>Absorp</a:t>
              </a:r>
              <a:endParaRPr lang="en-ZA" dirty="0">
                <a:solidFill>
                  <a:prstClr val="white"/>
                </a:solidFill>
              </a:endParaRPr>
            </a:p>
            <a:p>
              <a:pPr algn="ctr"/>
              <a:r>
                <a:rPr lang="en-ZA" dirty="0" err="1">
                  <a:solidFill>
                    <a:prstClr val="white"/>
                  </a:solidFill>
                </a:rPr>
                <a:t>Cmpt</a:t>
              </a:r>
              <a:endParaRPr lang="en-ZA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98AF43-CC9D-434A-807F-2F206A934E31}"/>
                </a:ext>
              </a:extLst>
            </p:cNvPr>
            <p:cNvCxnSpPr>
              <a:stCxn id="23" idx="3"/>
            </p:cNvCxnSpPr>
            <p:nvPr/>
          </p:nvCxnSpPr>
          <p:spPr>
            <a:xfrm flipV="1">
              <a:off x="3832314" y="2408040"/>
              <a:ext cx="619707" cy="5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59EE8964-D337-47AB-BE8F-F1B442A0CA10}"/>
                </a:ext>
              </a:extLst>
            </p:cNvPr>
            <p:cNvSpPr/>
            <p:nvPr/>
          </p:nvSpPr>
          <p:spPr>
            <a:xfrm rot="5400000">
              <a:off x="1506930" y="1868959"/>
              <a:ext cx="204697" cy="2375179"/>
            </a:xfrm>
            <a:prstGeom prst="rightBrace">
              <a:avLst>
                <a:gd name="adj1" fmla="val 84489"/>
                <a:gd name="adj2" fmla="val 50000"/>
              </a:avLst>
            </a:prstGeom>
            <a:ln/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black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9E05DD-33EE-42CE-B3A3-0231D5714EB4}"/>
                </a:ext>
              </a:extLst>
            </p:cNvPr>
            <p:cNvSpPr txBox="1"/>
            <p:nvPr/>
          </p:nvSpPr>
          <p:spPr>
            <a:xfrm>
              <a:off x="179512" y="3182027"/>
              <a:ext cx="2891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dirty="0" err="1">
                  <a:solidFill>
                    <a:srgbClr val="C00000"/>
                  </a:solidFill>
                </a:rPr>
                <a:t>Absorp</a:t>
              </a:r>
              <a:r>
                <a:rPr lang="en-ZA" dirty="0">
                  <a:solidFill>
                    <a:srgbClr val="C00000"/>
                  </a:solidFill>
                </a:rPr>
                <a:t> Transit Time (MTT) +</a:t>
              </a:r>
            </a:p>
            <a:p>
              <a:pPr algn="ctr"/>
              <a:r>
                <a:rPr lang="en-ZA" dirty="0">
                  <a:solidFill>
                    <a:srgbClr val="00B050"/>
                  </a:solidFill>
                </a:rPr>
                <a:t>Number of Trans </a:t>
              </a:r>
              <a:r>
                <a:rPr lang="en-ZA" dirty="0" err="1">
                  <a:solidFill>
                    <a:srgbClr val="00B050"/>
                  </a:solidFill>
                </a:rPr>
                <a:t>Cmpts</a:t>
              </a:r>
              <a:r>
                <a:rPr lang="en-ZA" dirty="0">
                  <a:solidFill>
                    <a:srgbClr val="00B050"/>
                  </a:solidFill>
                </a:rPr>
                <a:t> (NN)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5887CF-970E-444D-B74E-BA38900A82D2}"/>
                </a:ext>
              </a:extLst>
            </p:cNvPr>
            <p:cNvSpPr txBox="1"/>
            <p:nvPr/>
          </p:nvSpPr>
          <p:spPr>
            <a:xfrm>
              <a:off x="3890099" y="2038708"/>
              <a:ext cx="411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prstClr val="black"/>
                  </a:solidFill>
                </a:rPr>
                <a:t>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61A26-2B40-4316-B6EA-7CB85AD4469F}"/>
                </a:ext>
              </a:extLst>
            </p:cNvPr>
            <p:cNvSpPr txBox="1"/>
            <p:nvPr/>
          </p:nvSpPr>
          <p:spPr>
            <a:xfrm>
              <a:off x="692335" y="1558087"/>
              <a:ext cx="260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prstClr val="black"/>
                  </a:solidFill>
                </a:rPr>
                <a:t>Pre-hepatic bioavailability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FA0428-6DBA-4F1B-85E6-70243E2035AF}"/>
                </a:ext>
              </a:extLst>
            </p:cNvPr>
            <p:cNvSpPr txBox="1"/>
            <p:nvPr/>
          </p:nvSpPr>
          <p:spPr>
            <a:xfrm>
              <a:off x="402847" y="1234853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>
                  <a:solidFill>
                    <a:srgbClr val="C00000"/>
                  </a:solidFill>
                </a:rPr>
                <a:t>Dose</a:t>
              </a:r>
            </a:p>
          </p:txBody>
        </p:sp>
      </p:grpSp>
      <p:sp>
        <p:nvSpPr>
          <p:cNvPr id="32" name="Rounded Rectangle 101">
            <a:extLst>
              <a:ext uri="{FF2B5EF4-FFF2-40B4-BE49-F238E27FC236}">
                <a16:creationId xmlns:a16="http://schemas.microsoft.com/office/drawing/2014/main" id="{15E8DAE1-B4A0-4531-BC61-6750822EFD81}"/>
              </a:ext>
            </a:extLst>
          </p:cNvPr>
          <p:cNvSpPr/>
          <p:nvPr/>
        </p:nvSpPr>
        <p:spPr>
          <a:xfrm>
            <a:off x="9233201" y="2147858"/>
            <a:ext cx="1176890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prstClr val="white"/>
                </a:solidFill>
              </a:rPr>
              <a:t>Central Cmpt</a:t>
            </a:r>
          </a:p>
        </p:txBody>
      </p:sp>
      <p:sp>
        <p:nvSpPr>
          <p:cNvPr id="37" name="Rounded Rectangle 48">
            <a:extLst>
              <a:ext uri="{FF2B5EF4-FFF2-40B4-BE49-F238E27FC236}">
                <a16:creationId xmlns:a16="http://schemas.microsoft.com/office/drawing/2014/main" id="{62BC760D-DA62-4D30-BE90-EEA66884B955}"/>
              </a:ext>
            </a:extLst>
          </p:cNvPr>
          <p:cNvSpPr/>
          <p:nvPr/>
        </p:nvSpPr>
        <p:spPr>
          <a:xfrm>
            <a:off x="12757286" y="2210855"/>
            <a:ext cx="1154190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prstClr val="white"/>
                </a:solidFill>
              </a:rPr>
              <a:t>Liver</a:t>
            </a:r>
          </a:p>
          <a:p>
            <a:pPr algn="ctr"/>
            <a:r>
              <a:rPr lang="en-ZA" sz="1600" dirty="0">
                <a:solidFill>
                  <a:prstClr val="white"/>
                </a:solidFill>
              </a:rPr>
              <a:t> </a:t>
            </a:r>
            <a:r>
              <a:rPr lang="en-ZA" sz="1600" dirty="0" err="1">
                <a:solidFill>
                  <a:prstClr val="white"/>
                </a:solidFill>
              </a:rPr>
              <a:t>Cmpt</a:t>
            </a:r>
            <a:endParaRPr lang="en-ZA" sz="1600" dirty="0">
              <a:solidFill>
                <a:prstClr val="white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C2F500-C635-4FBF-8E9F-4A4745976863}"/>
              </a:ext>
            </a:extLst>
          </p:cNvPr>
          <p:cNvCxnSpPr/>
          <p:nvPr/>
        </p:nvCxnSpPr>
        <p:spPr>
          <a:xfrm flipV="1">
            <a:off x="7631053" y="2390602"/>
            <a:ext cx="1602148" cy="19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D7D723-1B40-4E71-AF14-C1E61181E150}"/>
              </a:ext>
            </a:extLst>
          </p:cNvPr>
          <p:cNvSpPr txBox="1"/>
          <p:nvPr/>
        </p:nvSpPr>
        <p:spPr>
          <a:xfrm>
            <a:off x="7750686" y="2021267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prstClr val="black"/>
                </a:solidFill>
              </a:rPr>
              <a:t>Q</a:t>
            </a:r>
            <a:r>
              <a:rPr lang="en-ZA" baseline="-25000" dirty="0">
                <a:solidFill>
                  <a:prstClr val="black"/>
                </a:solidFill>
              </a:rPr>
              <a:t>H</a:t>
            </a:r>
            <a:r>
              <a:rPr lang="en-ZA" dirty="0">
                <a:solidFill>
                  <a:prstClr val="black"/>
                </a:solidFill>
              </a:rPr>
              <a:t>(1-E</a:t>
            </a:r>
            <a:r>
              <a:rPr lang="en-ZA" baseline="-25000" dirty="0">
                <a:solidFill>
                  <a:prstClr val="black"/>
                </a:solidFill>
              </a:rPr>
              <a:t>H</a:t>
            </a:r>
            <a:r>
              <a:rPr lang="en-ZA" dirty="0">
                <a:solidFill>
                  <a:prstClr val="black"/>
                </a:solidFill>
              </a:rPr>
              <a:t>)/V</a:t>
            </a:r>
            <a:r>
              <a:rPr lang="en-ZA" baseline="-25000" dirty="0">
                <a:solidFill>
                  <a:prstClr val="black"/>
                </a:solidFill>
              </a:rPr>
              <a:t>H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3DE746-3BCC-4E8F-B9E6-C0A54B5C48A1}"/>
              </a:ext>
            </a:extLst>
          </p:cNvPr>
          <p:cNvCxnSpPr/>
          <p:nvPr/>
        </p:nvCxnSpPr>
        <p:spPr>
          <a:xfrm>
            <a:off x="7627315" y="2909016"/>
            <a:ext cx="160588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55D368C-9C90-4653-A9B1-ABBDAFE11E2B}"/>
              </a:ext>
            </a:extLst>
          </p:cNvPr>
          <p:cNvSpPr txBox="1"/>
          <p:nvPr/>
        </p:nvSpPr>
        <p:spPr>
          <a:xfrm>
            <a:off x="8071039" y="252388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prstClr val="black"/>
                </a:solidFill>
              </a:rPr>
              <a:t>Q</a:t>
            </a:r>
            <a:r>
              <a:rPr lang="en-ZA" baseline="-25000" dirty="0">
                <a:solidFill>
                  <a:prstClr val="black"/>
                </a:solidFill>
              </a:rPr>
              <a:t>H</a:t>
            </a:r>
            <a:r>
              <a:rPr lang="en-ZA" dirty="0">
                <a:solidFill>
                  <a:prstClr val="black"/>
                </a:solidFill>
              </a:rPr>
              <a:t>/V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104580D-ABB4-41B2-AFEA-200FF38E7016}"/>
              </a:ext>
            </a:extLst>
          </p:cNvPr>
          <p:cNvCxnSpPr/>
          <p:nvPr/>
        </p:nvCxnSpPr>
        <p:spPr>
          <a:xfrm>
            <a:off x="6703063" y="3083962"/>
            <a:ext cx="12359" cy="980951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42361" y="4104319"/>
            <a:ext cx="304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Saturable Extraction</a:t>
            </a:r>
          </a:p>
          <a:p>
            <a:r>
              <a:rPr lang="en-ZA" dirty="0"/>
              <a:t>Q</a:t>
            </a:r>
            <a:r>
              <a:rPr lang="en-ZA" baseline="-25000" dirty="0"/>
              <a:t>H</a:t>
            </a:r>
            <a:r>
              <a:rPr lang="en-ZA" dirty="0"/>
              <a:t>E</a:t>
            </a:r>
            <a:r>
              <a:rPr lang="en-ZA" baseline="-25000" dirty="0"/>
              <a:t>H_excr_SAT</a:t>
            </a:r>
            <a:r>
              <a:rPr lang="en-ZA" dirty="0"/>
              <a:t>/V</a:t>
            </a:r>
            <a:r>
              <a:rPr lang="en-ZA" baseline="-25000" dirty="0"/>
              <a:t>H </a:t>
            </a:r>
            <a:r>
              <a:rPr lang="en-ZA" dirty="0"/>
              <a:t>= CL</a:t>
            </a:r>
            <a:r>
              <a:rPr lang="en-ZA" baseline="-25000" dirty="0"/>
              <a:t>H_excr_sat</a:t>
            </a:r>
            <a:r>
              <a:rPr lang="en-ZA" dirty="0"/>
              <a:t>/V</a:t>
            </a:r>
            <a:r>
              <a:rPr lang="en-ZA" baseline="-25000" dirty="0"/>
              <a:t>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E7809D-737E-4F37-AAA8-FDAA5EE92B92}"/>
              </a:ext>
            </a:extLst>
          </p:cNvPr>
          <p:cNvSpPr txBox="1"/>
          <p:nvPr/>
        </p:nvSpPr>
        <p:spPr>
          <a:xfrm>
            <a:off x="129410" y="4304927"/>
            <a:ext cx="3108543" cy="1477328"/>
          </a:xfrm>
          <a:prstGeom prst="rect">
            <a:avLst/>
          </a:prstGeom>
          <a:noFill/>
          <a:ln w="38100">
            <a:solidFill>
              <a:srgbClr val="007DB8"/>
            </a:solidFill>
          </a:ln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Covariates</a:t>
            </a:r>
          </a:p>
          <a:p>
            <a:r>
              <a:rPr lang="en-ZA" dirty="0">
                <a:solidFill>
                  <a:prstClr val="black"/>
                </a:solidFill>
              </a:rPr>
              <a:t>- Allometric scaling with FFM</a:t>
            </a:r>
          </a:p>
          <a:p>
            <a:r>
              <a:rPr lang="en-ZA" dirty="0">
                <a:solidFill>
                  <a:prstClr val="black"/>
                </a:solidFill>
              </a:rPr>
              <a:t>- Maturation of clearance</a:t>
            </a:r>
          </a:p>
          <a:p>
            <a:r>
              <a:rPr lang="en-ZA" dirty="0">
                <a:solidFill>
                  <a:prstClr val="black"/>
                </a:solidFill>
              </a:rPr>
              <a:t>- Age on bioavailability</a:t>
            </a:r>
          </a:p>
          <a:p>
            <a:r>
              <a:rPr lang="en-ZA" dirty="0">
                <a:solidFill>
                  <a:prstClr val="black"/>
                </a:solidFill>
              </a:rPr>
              <a:t>- Formulation on bioavailability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CAD38-C781-4735-B77E-F947B3B2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Chirehwa MT, </a:t>
            </a:r>
            <a:r>
              <a:rPr lang="en-US" dirty="0" err="1"/>
              <a:t>Rustomjee</a:t>
            </a:r>
            <a:r>
              <a:rPr lang="en-US" dirty="0"/>
              <a:t> R, </a:t>
            </a:r>
            <a:r>
              <a:rPr lang="en-US" dirty="0" err="1"/>
              <a:t>Mthiyane</a:t>
            </a:r>
            <a:r>
              <a:rPr lang="en-US" dirty="0"/>
              <a:t> T, et al. </a:t>
            </a:r>
            <a:r>
              <a:rPr lang="en-US" dirty="0" err="1"/>
              <a:t>Antimicrob</a:t>
            </a:r>
            <a:r>
              <a:rPr lang="en-US" dirty="0"/>
              <a:t> Agents Chemother 2016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977E17F-A203-4B31-B7F8-1D22EF60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 descr="png-clipart-eye-icon-eye-service-people.png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000" y1="57031" x2="54000" y2="5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25478" r="25962" b="25575"/>
          <a:stretch/>
        </p:blipFill>
        <p:spPr>
          <a:xfrm>
            <a:off x="10590496" y="3778693"/>
            <a:ext cx="991904" cy="572439"/>
          </a:xfrm>
          <a:prstGeom prst="rect">
            <a:avLst/>
          </a:prstGeom>
          <a:ln>
            <a:noFill/>
          </a:ln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104580D-ABB4-41B2-AFEA-200FF38E7016}"/>
              </a:ext>
            </a:extLst>
          </p:cNvPr>
          <p:cNvCxnSpPr/>
          <p:nvPr/>
        </p:nvCxnSpPr>
        <p:spPr>
          <a:xfrm flipH="1" flipV="1">
            <a:off x="10445388" y="3190755"/>
            <a:ext cx="286154" cy="587938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5844206" y="2139937"/>
            <a:ext cx="1790012" cy="1216144"/>
            <a:chOff x="10311025" y="3952715"/>
            <a:chExt cx="1790012" cy="1216144"/>
          </a:xfrm>
        </p:grpSpPr>
        <p:pic>
          <p:nvPicPr>
            <p:cNvPr id="43" name="Picture 42" descr="729-7293841_liver-clipart-beef-liver-liver-beef-liver-transparent.png.jpe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88" b="97500" l="637" r="966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1025" y="3952715"/>
              <a:ext cx="1790012" cy="121614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388549" y="4071954"/>
              <a:ext cx="793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>
                  <a:solidFill>
                    <a:prstClr val="white"/>
                  </a:solidFill>
                </a:rPr>
                <a:t>Liver</a:t>
              </a:r>
            </a:p>
            <a:p>
              <a:pPr algn="ctr"/>
              <a:r>
                <a:rPr lang="en-ZA" dirty="0">
                  <a:solidFill>
                    <a:prstClr val="white"/>
                  </a:solidFill>
                </a:rPr>
                <a:t> Cmpt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2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2D224BB-7F9A-4FE5-A907-9489D969E2F9}"/>
              </a:ext>
            </a:extLst>
          </p:cNvPr>
          <p:cNvGrpSpPr/>
          <p:nvPr/>
        </p:nvGrpSpPr>
        <p:grpSpPr>
          <a:xfrm>
            <a:off x="3925672" y="2370710"/>
            <a:ext cx="6913055" cy="2312919"/>
            <a:chOff x="1016620" y="3277512"/>
            <a:chExt cx="6913055" cy="23129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D2F650E-EC1A-4F7C-AE75-1E61BC2FBF9E}"/>
                </a:ext>
              </a:extLst>
            </p:cNvPr>
            <p:cNvGrpSpPr/>
            <p:nvPr/>
          </p:nvGrpSpPr>
          <p:grpSpPr>
            <a:xfrm>
              <a:off x="1446309" y="3277512"/>
              <a:ext cx="6483366" cy="2312919"/>
              <a:chOff x="849409" y="3550562"/>
              <a:chExt cx="6483366" cy="2312919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7736BFBA-6B6E-44EB-A91E-16EDD2855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1978" y="3829715"/>
                <a:ext cx="29238" cy="816974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Rounded Rectangle 95">
                <a:extLst>
                  <a:ext uri="{FF2B5EF4-FFF2-40B4-BE49-F238E27FC236}">
                    <a16:creationId xmlns:a16="http://schemas.microsoft.com/office/drawing/2014/main" id="{6559A03F-3CF5-4E09-8BA0-FBA47A002143}"/>
                  </a:ext>
                </a:extLst>
              </p:cNvPr>
              <p:cNvSpPr/>
              <p:nvPr/>
            </p:nvSpPr>
            <p:spPr>
              <a:xfrm>
                <a:off x="1811283" y="4332544"/>
                <a:ext cx="937032" cy="665266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 err="1">
                    <a:solidFill>
                      <a:prstClr val="white"/>
                    </a:solidFill>
                  </a:rPr>
                  <a:t>Absorp</a:t>
                </a:r>
                <a:endParaRPr lang="en-ZA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ZA" dirty="0" err="1">
                    <a:solidFill>
                      <a:prstClr val="white"/>
                    </a:solidFill>
                  </a:rPr>
                  <a:t>Cmpt</a:t>
                </a:r>
                <a:endParaRPr lang="en-ZA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98AF43-CC9D-434A-807F-2F206A934E31}"/>
                  </a:ext>
                </a:extLst>
              </p:cNvPr>
              <p:cNvCxnSpPr>
                <a:cxnSpLocks/>
                <a:stCxn id="23" idx="3"/>
              </p:cNvCxnSpPr>
              <p:nvPr/>
            </p:nvCxnSpPr>
            <p:spPr>
              <a:xfrm flipV="1">
                <a:off x="2748315" y="4659594"/>
                <a:ext cx="597190" cy="55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5887CF-970E-444D-B74E-BA38900A82D2}"/>
                  </a:ext>
                </a:extLst>
              </p:cNvPr>
              <p:cNvSpPr txBox="1"/>
              <p:nvPr/>
            </p:nvSpPr>
            <p:spPr>
              <a:xfrm>
                <a:off x="2806099" y="4290284"/>
                <a:ext cx="411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>
                    <a:solidFill>
                      <a:prstClr val="black"/>
                    </a:solidFill>
                  </a:rPr>
                  <a:t>Ka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761A26-2B40-4316-B6EA-7CB85AD4469F}"/>
                  </a:ext>
                </a:extLst>
              </p:cNvPr>
              <p:cNvSpPr txBox="1"/>
              <p:nvPr/>
            </p:nvSpPr>
            <p:spPr>
              <a:xfrm>
                <a:off x="1299629" y="3850466"/>
                <a:ext cx="1480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>
                    <a:solidFill>
                      <a:prstClr val="black"/>
                    </a:solidFill>
                  </a:rPr>
                  <a:t>Bioavailability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FA0428-6DBA-4F1B-85E6-70243E2035AF}"/>
                  </a:ext>
                </a:extLst>
              </p:cNvPr>
              <p:cNvSpPr txBox="1"/>
              <p:nvPr/>
            </p:nvSpPr>
            <p:spPr>
              <a:xfrm>
                <a:off x="849409" y="3550562"/>
                <a:ext cx="654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/>
                  <a:t>Dose</a:t>
                </a:r>
              </a:p>
            </p:txBody>
          </p:sp>
          <p:sp>
            <p:nvSpPr>
              <p:cNvPr id="32" name="Rounded Rectangle 101">
                <a:extLst>
                  <a:ext uri="{FF2B5EF4-FFF2-40B4-BE49-F238E27FC236}">
                    <a16:creationId xmlns:a16="http://schemas.microsoft.com/office/drawing/2014/main" id="{15E8DAE1-B4A0-4531-BC61-6750822EFD81}"/>
                  </a:ext>
                </a:extLst>
              </p:cNvPr>
              <p:cNvSpPr/>
              <p:nvPr/>
            </p:nvSpPr>
            <p:spPr>
              <a:xfrm>
                <a:off x="6155885" y="4178637"/>
                <a:ext cx="1176890" cy="936104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dirty="0" err="1">
                    <a:solidFill>
                      <a:prstClr val="white"/>
                    </a:solidFill>
                  </a:rPr>
                  <a:t>Periphral</a:t>
                </a:r>
                <a:r>
                  <a:rPr lang="en-ZA" dirty="0">
                    <a:solidFill>
                      <a:prstClr val="white"/>
                    </a:solidFill>
                  </a:rPr>
                  <a:t> </a:t>
                </a:r>
                <a:r>
                  <a:rPr lang="en-ZA" dirty="0" err="1">
                    <a:solidFill>
                      <a:prstClr val="white"/>
                    </a:solidFill>
                  </a:rPr>
                  <a:t>Cmpt</a:t>
                </a:r>
                <a:endParaRPr lang="en-ZA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EFD431D-0801-4E1C-8185-8DD223474FEF}"/>
                  </a:ext>
                </a:extLst>
              </p:cNvPr>
              <p:cNvGrpSpPr/>
              <p:nvPr/>
            </p:nvGrpSpPr>
            <p:grpSpPr>
              <a:xfrm>
                <a:off x="3399547" y="4072516"/>
                <a:ext cx="2756338" cy="1790965"/>
                <a:chOff x="4429505" y="1805185"/>
                <a:chExt cx="2756338" cy="179096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4F40485-2A93-49A2-9230-A3B68057E64E}"/>
                    </a:ext>
                  </a:extLst>
                </p:cNvPr>
                <p:cNvSpPr txBox="1"/>
                <p:nvPr/>
              </p:nvSpPr>
              <p:spPr>
                <a:xfrm>
                  <a:off x="5123434" y="3062411"/>
                  <a:ext cx="7132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dirty="0"/>
                    <a:t>CL/</a:t>
                  </a:r>
                  <a:r>
                    <a:rPr lang="en-ZA" dirty="0" err="1"/>
                    <a:t>Vc</a:t>
                  </a:r>
                  <a:endParaRPr lang="en-ZA" baseline="-25000" dirty="0"/>
                </a:p>
              </p:txBody>
            </p:sp>
            <p:sp>
              <p:nvSpPr>
                <p:cNvPr id="37" name="Rounded Rectangle 48">
                  <a:extLst>
                    <a:ext uri="{FF2B5EF4-FFF2-40B4-BE49-F238E27FC236}">
                      <a16:creationId xmlns:a16="http://schemas.microsoft.com/office/drawing/2014/main" id="{62BC760D-DA62-4D30-BE90-EEA66884B955}"/>
                    </a:ext>
                  </a:extLst>
                </p:cNvPr>
                <p:cNvSpPr/>
                <p:nvPr/>
              </p:nvSpPr>
              <p:spPr>
                <a:xfrm>
                  <a:off x="4429505" y="1939966"/>
                  <a:ext cx="1154190" cy="936104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ZA" dirty="0">
                      <a:solidFill>
                        <a:prstClr val="white"/>
                      </a:solidFill>
                    </a:rPr>
                    <a:t>Central</a:t>
                  </a:r>
                </a:p>
                <a:p>
                  <a:pPr algn="ctr"/>
                  <a:r>
                    <a:rPr lang="en-ZA" dirty="0">
                      <a:solidFill>
                        <a:prstClr val="white"/>
                      </a:solidFill>
                    </a:rPr>
                    <a:t> </a:t>
                  </a:r>
                  <a:r>
                    <a:rPr lang="en-ZA" dirty="0" err="1">
                      <a:solidFill>
                        <a:prstClr val="white"/>
                      </a:solidFill>
                    </a:rPr>
                    <a:t>Cmpt</a:t>
                  </a:r>
                  <a:endParaRPr lang="en-ZA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DC2F500-C635-4FBF-8E9F-4A4745976863}"/>
                    </a:ext>
                  </a:extLst>
                </p:cNvPr>
                <p:cNvCxnSpPr/>
                <p:nvPr/>
              </p:nvCxnSpPr>
              <p:spPr>
                <a:xfrm flipV="1">
                  <a:off x="5583695" y="2154047"/>
                  <a:ext cx="1602148" cy="1943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4D7D723-1B40-4E71-AF14-C1E61181E150}"/>
                    </a:ext>
                  </a:extLst>
                </p:cNvPr>
                <p:cNvSpPr txBox="1"/>
                <p:nvPr/>
              </p:nvSpPr>
              <p:spPr>
                <a:xfrm>
                  <a:off x="6038685" y="1805185"/>
                  <a:ext cx="662874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dirty="0">
                      <a:solidFill>
                        <a:prstClr val="black"/>
                      </a:solidFill>
                    </a:rPr>
                    <a:t>Q/</a:t>
                  </a:r>
                  <a:r>
                    <a:rPr lang="en-ZA" dirty="0" err="1">
                      <a:solidFill>
                        <a:prstClr val="black"/>
                      </a:solidFill>
                    </a:rPr>
                    <a:t>Vc</a:t>
                  </a:r>
                  <a:endParaRPr lang="en-ZA" dirty="0">
                    <a:solidFill>
                      <a:prstClr val="black"/>
                    </a:solidFill>
                  </a:endParaRPr>
                </a:p>
                <a:p>
                  <a:endParaRPr lang="en-ZA" baseline="-250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263DE746-3BCC-4E8F-B9E6-C0A54B5C48A1}"/>
                    </a:ext>
                  </a:extLst>
                </p:cNvPr>
                <p:cNvCxnSpPr/>
                <p:nvPr/>
              </p:nvCxnSpPr>
              <p:spPr>
                <a:xfrm>
                  <a:off x="5579957" y="2672464"/>
                  <a:ext cx="1605886" cy="0"/>
                </a:xfrm>
                <a:prstGeom prst="straightConnector1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  <a:headEnd type="arrow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55D368C-9C90-4653-A9B1-ABBDAFE11E2B}"/>
                    </a:ext>
                  </a:extLst>
                </p:cNvPr>
                <p:cNvSpPr txBox="1"/>
                <p:nvPr/>
              </p:nvSpPr>
              <p:spPr>
                <a:xfrm>
                  <a:off x="6023681" y="2287331"/>
                  <a:ext cx="692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dirty="0">
                      <a:solidFill>
                        <a:prstClr val="black"/>
                      </a:solidFill>
                    </a:rPr>
                    <a:t>Q/</a:t>
                  </a:r>
                  <a:r>
                    <a:rPr lang="en-ZA" dirty="0" err="1">
                      <a:solidFill>
                        <a:prstClr val="black"/>
                      </a:solidFill>
                    </a:rPr>
                    <a:t>Vp</a:t>
                  </a:r>
                  <a:endParaRPr lang="en-ZA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104580D-ABB4-41B2-AFEA-200FF38E7016}"/>
                    </a:ext>
                  </a:extLst>
                </p:cNvPr>
                <p:cNvCxnSpPr/>
                <p:nvPr/>
              </p:nvCxnSpPr>
              <p:spPr>
                <a:xfrm>
                  <a:off x="5006600" y="2876070"/>
                  <a:ext cx="0" cy="720080"/>
                </a:xfrm>
                <a:prstGeom prst="straightConnector1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E34B33E-481B-46D6-898A-2CBD2D775572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1788877" y="4386544"/>
              <a:ext cx="619306" cy="5583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0B7D57-B439-40EC-B1E3-C5B4CBF19DD2}"/>
                </a:ext>
              </a:extLst>
            </p:cNvPr>
            <p:cNvSpPr/>
            <p:nvPr/>
          </p:nvSpPr>
          <p:spPr>
            <a:xfrm>
              <a:off x="1016620" y="4444103"/>
              <a:ext cx="12244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ZA" dirty="0">
                  <a:solidFill>
                    <a:prstClr val="black"/>
                  </a:solidFill>
                </a:rPr>
                <a:t>Absorption</a:t>
              </a:r>
              <a:br>
                <a:rPr lang="en-ZA" dirty="0">
                  <a:solidFill>
                    <a:prstClr val="black"/>
                  </a:solidFill>
                </a:rPr>
              </a:br>
              <a:r>
                <a:rPr lang="en-ZA" dirty="0">
                  <a:solidFill>
                    <a:prstClr val="black"/>
                  </a:solidFill>
                </a:rPr>
                <a:t>delay</a:t>
              </a:r>
              <a:endParaRPr lang="en-ZA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7D26D78-63E8-47D1-BF51-CB52C8DDBDBC}"/>
              </a:ext>
            </a:extLst>
          </p:cNvPr>
          <p:cNvSpPr txBox="1"/>
          <p:nvPr/>
        </p:nvSpPr>
        <p:spPr>
          <a:xfrm>
            <a:off x="127413" y="4299726"/>
            <a:ext cx="3846374" cy="1477328"/>
          </a:xfrm>
          <a:prstGeom prst="rect">
            <a:avLst/>
          </a:prstGeom>
          <a:noFill/>
          <a:ln w="38100">
            <a:solidFill>
              <a:srgbClr val="007DB8"/>
            </a:solidFill>
          </a:ln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Covariates</a:t>
            </a:r>
          </a:p>
          <a:p>
            <a:r>
              <a:rPr lang="en-ZA" dirty="0">
                <a:solidFill>
                  <a:prstClr val="black"/>
                </a:solidFill>
              </a:rPr>
              <a:t>- Allometric scaling with FFM</a:t>
            </a:r>
          </a:p>
          <a:p>
            <a:r>
              <a:rPr lang="en-ZA" dirty="0">
                <a:solidFill>
                  <a:prstClr val="black"/>
                </a:solidFill>
              </a:rPr>
              <a:t>- Maturation of clearance</a:t>
            </a:r>
          </a:p>
          <a:p>
            <a:r>
              <a:rPr lang="en-ZA" dirty="0">
                <a:solidFill>
                  <a:prstClr val="black"/>
                </a:solidFill>
              </a:rPr>
              <a:t>- Age on bioavailability</a:t>
            </a:r>
          </a:p>
          <a:p>
            <a:r>
              <a:rPr lang="en-ZA" dirty="0">
                <a:solidFill>
                  <a:prstClr val="black"/>
                </a:solidFill>
              </a:rPr>
              <a:t>- NAT2 status (Fast, intermediate, slow)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DB54C-1D05-4E7F-ACA6-CD931F35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93D1E-0992-49A6-9483-134A2AED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482-B4D6-CD40-8A94-288E9E3C72CB}" type="slidenum">
              <a:rPr lang="en-US" smtClean="0"/>
              <a:t>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E1EDBE0-4331-4B36-A402-1185670A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Isoniazid model</a:t>
            </a:r>
            <a:endParaRPr lang="en-US" dirty="0"/>
          </a:p>
        </p:txBody>
      </p:sp>
      <p:pic>
        <p:nvPicPr>
          <p:cNvPr id="25" name="Picture 24" descr="png-clipart-eye-icon-eye-service-people.png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000" y1="57031" x2="54000" y2="5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25478" r="25962" b="25575"/>
          <a:stretch/>
        </p:blipFill>
        <p:spPr>
          <a:xfrm>
            <a:off x="8473741" y="1701239"/>
            <a:ext cx="991904" cy="572439"/>
          </a:xfrm>
          <a:prstGeom prst="rect">
            <a:avLst/>
          </a:prstGeom>
          <a:ln>
            <a:noFill/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04580D-ABB4-41B2-AFEA-200FF38E7016}"/>
              </a:ext>
            </a:extLst>
          </p:cNvPr>
          <p:cNvCxnSpPr/>
          <p:nvPr/>
        </p:nvCxnSpPr>
        <p:spPr>
          <a:xfrm flipH="1">
            <a:off x="8050439" y="2273678"/>
            <a:ext cx="423302" cy="544623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76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12178</TotalTime>
  <Words>1904</Words>
  <Application>Microsoft Office PowerPoint</Application>
  <PresentationFormat>Widescreen</PresentationFormat>
  <Paragraphs>352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Tuberculosis</vt:lpstr>
      <vt:lpstr>Tuberculosis treatment</vt:lpstr>
      <vt:lpstr>Setting</vt:lpstr>
      <vt:lpstr>Aim</vt:lpstr>
      <vt:lpstr>Methods</vt:lpstr>
      <vt:lpstr>Baseline characteristics</vt:lpstr>
      <vt:lpstr>Rifampicin model</vt:lpstr>
      <vt:lpstr>Isoniazid model</vt:lpstr>
      <vt:lpstr>Pyrazinamide model</vt:lpstr>
      <vt:lpstr>Model Performance</vt:lpstr>
      <vt:lpstr>Maturation of Clearance and Bioavailability </vt:lpstr>
      <vt:lpstr>Simulations</vt:lpstr>
      <vt:lpstr>Virtual population</vt:lpstr>
      <vt:lpstr>Results</vt:lpstr>
      <vt:lpstr>Percentage within target range</vt:lpstr>
      <vt:lpstr>Optimise FDC and weight bands</vt:lpstr>
      <vt:lpstr>Optimise FDC and weight bands</vt:lpstr>
      <vt:lpstr>Optimise FDC and weight bands</vt:lpstr>
      <vt:lpstr>Exposure with new FDC and weight bands</vt:lpstr>
      <vt:lpstr>Conclusion</vt:lpstr>
      <vt:lpstr>Discussion</vt:lpstr>
      <vt:lpstr>Acknowledgements</vt:lpstr>
      <vt:lpstr>Additional slides</vt:lpstr>
      <vt:lpstr>Model performance - Rifampicin</vt:lpstr>
      <vt:lpstr>Model performance - Isoniazid</vt:lpstr>
      <vt:lpstr>Model performance - Pyrazinamide</vt:lpstr>
      <vt:lpstr>Per acetylator status</vt:lpstr>
      <vt:lpstr>AUC versus Cmax</vt:lpstr>
      <vt:lpstr>In a real Kenyan population</vt:lpstr>
      <vt:lpstr>Logistic function</vt:lpstr>
    </vt:vector>
  </TitlesOfParts>
  <Company>Switch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</dc:creator>
  <cp:lastModifiedBy>Roeland Wasmann</cp:lastModifiedBy>
  <cp:revision>109</cp:revision>
  <dcterms:created xsi:type="dcterms:W3CDTF">2013-08-26T08:28:51Z</dcterms:created>
  <dcterms:modified xsi:type="dcterms:W3CDTF">2021-09-07T13:57:50Z</dcterms:modified>
</cp:coreProperties>
</file>